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2"/>
  </p:notesMasterIdLst>
  <p:sldIdLst>
    <p:sldId id="256" r:id="rId2"/>
    <p:sldId id="267" r:id="rId3"/>
    <p:sldId id="258" r:id="rId4"/>
    <p:sldId id="262" r:id="rId5"/>
    <p:sldId id="268" r:id="rId6"/>
    <p:sldId id="261" r:id="rId7"/>
    <p:sldId id="269" r:id="rId8"/>
    <p:sldId id="273" r:id="rId9"/>
    <p:sldId id="272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8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E1628-7591-4AAB-BEBE-3DB23EAC1AC9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9FEB05D-0300-4223-B3F6-0F5FC3368267}">
      <dgm:prSet phldrT="[Текст]" custT="1"/>
      <dgm:spPr/>
      <dgm:t>
        <a:bodyPr/>
        <a:lstStyle/>
        <a:p>
          <a:r>
            <a:rPr lang="ru-RU" sz="1400" dirty="0">
              <a:latin typeface="Calibri" panose="020F0502020204030204" pitchFamily="34" charset="0"/>
              <a:cs typeface="Calibri" panose="020F0502020204030204" pitchFamily="34" charset="0"/>
            </a:rPr>
            <a:t>Развитие внимания и навыка сосредоточения</a:t>
          </a:r>
        </a:p>
      </dgm:t>
    </dgm:pt>
    <dgm:pt modelId="{A7AEC42D-12CF-41BF-890A-A55B6430DB91}" type="parTrans" cxnId="{9A0CCCED-16D5-448A-8BAE-A2E332B5AB54}">
      <dgm:prSet/>
      <dgm:spPr/>
      <dgm:t>
        <a:bodyPr/>
        <a:lstStyle/>
        <a:p>
          <a:endParaRPr lang="ru-RU"/>
        </a:p>
      </dgm:t>
    </dgm:pt>
    <dgm:pt modelId="{A5806272-677E-4D9E-B350-F50BB57ECD2F}" type="sibTrans" cxnId="{9A0CCCED-16D5-448A-8BAE-A2E332B5AB54}">
      <dgm:prSet/>
      <dgm:spPr/>
      <dgm:t>
        <a:bodyPr/>
        <a:lstStyle/>
        <a:p>
          <a:endParaRPr lang="ru-RU"/>
        </a:p>
      </dgm:t>
    </dgm:pt>
    <dgm:pt modelId="{E2B2E5BC-3064-4234-80E9-95DA86356CCD}">
      <dgm:prSet phldrT="[Текст]" custT="1"/>
      <dgm:spPr/>
      <dgm:t>
        <a:bodyPr/>
        <a:lstStyle/>
        <a:p>
          <a:r>
            <a:rPr lang="ru-RU" sz="1400" dirty="0">
              <a:latin typeface="Calibri" panose="020F0502020204030204" pitchFamily="34" charset="0"/>
              <a:cs typeface="Calibri" panose="020F0502020204030204" pitchFamily="34" charset="0"/>
            </a:rPr>
            <a:t>Развитие координации движений</a:t>
          </a:r>
        </a:p>
      </dgm:t>
    </dgm:pt>
    <dgm:pt modelId="{2CDAAD1C-4215-43B4-A195-EEAFC97923BD}" type="parTrans" cxnId="{FE5C4C15-58B4-4DD2-8D37-4E2A94BB885C}">
      <dgm:prSet/>
      <dgm:spPr/>
      <dgm:t>
        <a:bodyPr/>
        <a:lstStyle/>
        <a:p>
          <a:endParaRPr lang="ru-RU"/>
        </a:p>
      </dgm:t>
    </dgm:pt>
    <dgm:pt modelId="{6E1957D2-E7FF-4DFA-9B8B-D3115D22033C}" type="sibTrans" cxnId="{FE5C4C15-58B4-4DD2-8D37-4E2A94BB885C}">
      <dgm:prSet/>
      <dgm:spPr/>
      <dgm:t>
        <a:bodyPr/>
        <a:lstStyle/>
        <a:p>
          <a:endParaRPr lang="ru-RU"/>
        </a:p>
      </dgm:t>
    </dgm:pt>
    <dgm:pt modelId="{049924C4-6969-4DCC-B889-C67EA26D6B33}">
      <dgm:prSet phldrT="[Текст]" custT="1"/>
      <dgm:spPr/>
      <dgm:t>
        <a:bodyPr/>
        <a:lstStyle/>
        <a:p>
          <a:r>
            <a:rPr lang="ru-RU" sz="1400" dirty="0">
              <a:latin typeface="Calibri" panose="020F0502020204030204" pitchFamily="34" charset="0"/>
              <a:cs typeface="Calibri" panose="020F0502020204030204" pitchFamily="34" charset="0"/>
            </a:rPr>
            <a:t>Тренировка навыка контроля движения и точности движения рук</a:t>
          </a:r>
        </a:p>
      </dgm:t>
    </dgm:pt>
    <dgm:pt modelId="{C123933E-E890-46C1-AE81-6A60F51928F4}" type="parTrans" cxnId="{682435A4-2365-4C4C-B8F9-7201987FB8B7}">
      <dgm:prSet/>
      <dgm:spPr/>
      <dgm:t>
        <a:bodyPr/>
        <a:lstStyle/>
        <a:p>
          <a:endParaRPr lang="ru-RU"/>
        </a:p>
      </dgm:t>
    </dgm:pt>
    <dgm:pt modelId="{3ED38AB2-6D74-4D3E-B342-9C420413B3B9}" type="sibTrans" cxnId="{682435A4-2365-4C4C-B8F9-7201987FB8B7}">
      <dgm:prSet/>
      <dgm:spPr/>
      <dgm:t>
        <a:bodyPr/>
        <a:lstStyle/>
        <a:p>
          <a:endParaRPr lang="ru-RU"/>
        </a:p>
      </dgm:t>
    </dgm:pt>
    <dgm:pt modelId="{CC303846-5BEB-449B-92A4-13D190D4DA78}">
      <dgm:prSet phldrT="[Текст]" custT="1"/>
      <dgm:spPr/>
      <dgm:t>
        <a:bodyPr/>
        <a:lstStyle/>
        <a:p>
          <a:r>
            <a:rPr lang="ru-RU" sz="1400" dirty="0">
              <a:latin typeface="Calibri" panose="020F0502020204030204" pitchFamily="34" charset="0"/>
              <a:cs typeface="Calibri" panose="020F0502020204030204" pitchFamily="34" charset="0"/>
            </a:rPr>
            <a:t>Профилактика нарушений осанки</a:t>
          </a:r>
        </a:p>
      </dgm:t>
    </dgm:pt>
    <dgm:pt modelId="{D03B60E5-F090-42D3-944F-25008E0269D7}" type="parTrans" cxnId="{1D9C4DCD-CB14-4256-8A9D-063C7BFC7E19}">
      <dgm:prSet/>
      <dgm:spPr/>
      <dgm:t>
        <a:bodyPr/>
        <a:lstStyle/>
        <a:p>
          <a:endParaRPr lang="ru-RU"/>
        </a:p>
      </dgm:t>
    </dgm:pt>
    <dgm:pt modelId="{445BAD15-94CF-4C35-84E4-C0289683B6AA}" type="sibTrans" cxnId="{1D9C4DCD-CB14-4256-8A9D-063C7BFC7E19}">
      <dgm:prSet/>
      <dgm:spPr/>
      <dgm:t>
        <a:bodyPr/>
        <a:lstStyle/>
        <a:p>
          <a:endParaRPr lang="ru-RU"/>
        </a:p>
      </dgm:t>
    </dgm:pt>
    <dgm:pt modelId="{9555A770-A578-48CA-8BD4-F42B5FA71D6D}">
      <dgm:prSet phldrT="[Текст]" custT="1"/>
      <dgm:spPr/>
      <dgm:t>
        <a:bodyPr/>
        <a:lstStyle/>
        <a:p>
          <a:r>
            <a:rPr lang="ru-RU" sz="1400" dirty="0">
              <a:latin typeface="Calibri" panose="020F0502020204030204" pitchFamily="34" charset="0"/>
              <a:cs typeface="Calibri" panose="020F0502020204030204" pitchFamily="34" charset="0"/>
            </a:rPr>
            <a:t>Развитие академических и спортивных достижений</a:t>
          </a:r>
        </a:p>
      </dgm:t>
    </dgm:pt>
    <dgm:pt modelId="{C35CC364-FFEA-45E2-A574-03754B85420B}" type="parTrans" cxnId="{365B565A-6F6B-4E84-BD31-6470BC65805D}">
      <dgm:prSet/>
      <dgm:spPr/>
      <dgm:t>
        <a:bodyPr/>
        <a:lstStyle/>
        <a:p>
          <a:endParaRPr lang="ru-RU"/>
        </a:p>
      </dgm:t>
    </dgm:pt>
    <dgm:pt modelId="{A3D5CC89-57EA-4536-9B89-0F5B48C9431C}" type="sibTrans" cxnId="{365B565A-6F6B-4E84-BD31-6470BC65805D}">
      <dgm:prSet/>
      <dgm:spPr/>
      <dgm:t>
        <a:bodyPr/>
        <a:lstStyle/>
        <a:p>
          <a:endParaRPr lang="ru-RU"/>
        </a:p>
      </dgm:t>
    </dgm:pt>
    <dgm:pt modelId="{52591512-11FA-4254-A9BF-CBE883817A05}" type="pres">
      <dgm:prSet presAssocID="{872E1628-7591-4AAB-BEBE-3DB23EAC1AC9}" presName="cycle" presStyleCnt="0">
        <dgm:presLayoutVars>
          <dgm:dir/>
          <dgm:resizeHandles val="exact"/>
        </dgm:presLayoutVars>
      </dgm:prSet>
      <dgm:spPr/>
    </dgm:pt>
    <dgm:pt modelId="{799F2361-202D-49C0-BD0C-8AA3AB92308B}" type="pres">
      <dgm:prSet presAssocID="{29FEB05D-0300-4223-B3F6-0F5FC3368267}" presName="node" presStyleLbl="node1" presStyleIdx="0" presStyleCnt="5" custScaleX="142464" custScaleY="138530">
        <dgm:presLayoutVars>
          <dgm:bulletEnabled val="1"/>
        </dgm:presLayoutVars>
      </dgm:prSet>
      <dgm:spPr/>
    </dgm:pt>
    <dgm:pt modelId="{83D4132C-04EF-4C8C-ABE2-FBFB3F0B12CD}" type="pres">
      <dgm:prSet presAssocID="{A5806272-677E-4D9E-B350-F50BB57ECD2F}" presName="sibTrans" presStyleLbl="sibTrans2D1" presStyleIdx="0" presStyleCnt="5"/>
      <dgm:spPr/>
    </dgm:pt>
    <dgm:pt modelId="{024D92C5-5523-4496-9B2E-F3FA4FA0C016}" type="pres">
      <dgm:prSet presAssocID="{A5806272-677E-4D9E-B350-F50BB57ECD2F}" presName="connectorText" presStyleLbl="sibTrans2D1" presStyleIdx="0" presStyleCnt="5"/>
      <dgm:spPr/>
    </dgm:pt>
    <dgm:pt modelId="{27DCA59D-85A7-4315-A5A4-CD5BAF973753}" type="pres">
      <dgm:prSet presAssocID="{E2B2E5BC-3064-4234-80E9-95DA86356CCD}" presName="node" presStyleLbl="node1" presStyleIdx="1" presStyleCnt="5" custScaleX="143095" custScaleY="130348">
        <dgm:presLayoutVars>
          <dgm:bulletEnabled val="1"/>
        </dgm:presLayoutVars>
      </dgm:prSet>
      <dgm:spPr/>
    </dgm:pt>
    <dgm:pt modelId="{8AC1E600-E241-4541-B4B7-7041F2B5D07D}" type="pres">
      <dgm:prSet presAssocID="{6E1957D2-E7FF-4DFA-9B8B-D3115D22033C}" presName="sibTrans" presStyleLbl="sibTrans2D1" presStyleIdx="1" presStyleCnt="5"/>
      <dgm:spPr/>
    </dgm:pt>
    <dgm:pt modelId="{F21B7435-9EBB-4A08-AD38-FC196C65020E}" type="pres">
      <dgm:prSet presAssocID="{6E1957D2-E7FF-4DFA-9B8B-D3115D22033C}" presName="connectorText" presStyleLbl="sibTrans2D1" presStyleIdx="1" presStyleCnt="5"/>
      <dgm:spPr/>
    </dgm:pt>
    <dgm:pt modelId="{B00393C5-6699-47CD-AE8E-9B27645FCDCF}" type="pres">
      <dgm:prSet presAssocID="{049924C4-6969-4DCC-B889-C67EA26D6B33}" presName="node" presStyleLbl="node1" presStyleIdx="2" presStyleCnt="5" custScaleX="123134" custScaleY="127868" custRadScaleRad="86606" custRadScaleInc="2463">
        <dgm:presLayoutVars>
          <dgm:bulletEnabled val="1"/>
        </dgm:presLayoutVars>
      </dgm:prSet>
      <dgm:spPr/>
    </dgm:pt>
    <dgm:pt modelId="{AE27B29B-A071-4408-A43F-4A78829C6FAB}" type="pres">
      <dgm:prSet presAssocID="{3ED38AB2-6D74-4D3E-B342-9C420413B3B9}" presName="sibTrans" presStyleLbl="sibTrans2D1" presStyleIdx="2" presStyleCnt="5"/>
      <dgm:spPr/>
    </dgm:pt>
    <dgm:pt modelId="{DF357903-7F2C-40F8-99B9-2CA20489A45C}" type="pres">
      <dgm:prSet presAssocID="{3ED38AB2-6D74-4D3E-B342-9C420413B3B9}" presName="connectorText" presStyleLbl="sibTrans2D1" presStyleIdx="2" presStyleCnt="5"/>
      <dgm:spPr/>
    </dgm:pt>
    <dgm:pt modelId="{9284E1F2-EC4E-458C-8156-ABF1F2EBDA32}" type="pres">
      <dgm:prSet presAssocID="{CC303846-5BEB-449B-92A4-13D190D4DA78}" presName="node" presStyleLbl="node1" presStyleIdx="3" presStyleCnt="5" custScaleX="123933" custScaleY="122397">
        <dgm:presLayoutVars>
          <dgm:bulletEnabled val="1"/>
        </dgm:presLayoutVars>
      </dgm:prSet>
      <dgm:spPr/>
    </dgm:pt>
    <dgm:pt modelId="{E39C17C1-B730-49E3-948A-7D453C80094A}" type="pres">
      <dgm:prSet presAssocID="{445BAD15-94CF-4C35-84E4-C0289683B6AA}" presName="sibTrans" presStyleLbl="sibTrans2D1" presStyleIdx="3" presStyleCnt="5"/>
      <dgm:spPr/>
    </dgm:pt>
    <dgm:pt modelId="{58562753-174C-4D00-BE64-1AD4AA313AE5}" type="pres">
      <dgm:prSet presAssocID="{445BAD15-94CF-4C35-84E4-C0289683B6AA}" presName="connectorText" presStyleLbl="sibTrans2D1" presStyleIdx="3" presStyleCnt="5"/>
      <dgm:spPr/>
    </dgm:pt>
    <dgm:pt modelId="{05CE0086-BBF8-4DA6-9C97-DF159443F4F1}" type="pres">
      <dgm:prSet presAssocID="{9555A770-A578-48CA-8BD4-F42B5FA71D6D}" presName="node" presStyleLbl="node1" presStyleIdx="4" presStyleCnt="5" custScaleX="142254" custScaleY="130348">
        <dgm:presLayoutVars>
          <dgm:bulletEnabled val="1"/>
        </dgm:presLayoutVars>
      </dgm:prSet>
      <dgm:spPr/>
    </dgm:pt>
    <dgm:pt modelId="{DF8BDE78-7739-43A1-8F1D-1CCA63CE8C61}" type="pres">
      <dgm:prSet presAssocID="{A3D5CC89-57EA-4536-9B89-0F5B48C9431C}" presName="sibTrans" presStyleLbl="sibTrans2D1" presStyleIdx="4" presStyleCnt="5"/>
      <dgm:spPr/>
    </dgm:pt>
    <dgm:pt modelId="{95138A2E-2898-449C-A320-6FD4681D3DF1}" type="pres">
      <dgm:prSet presAssocID="{A3D5CC89-57EA-4536-9B89-0F5B48C9431C}" presName="connectorText" presStyleLbl="sibTrans2D1" presStyleIdx="4" presStyleCnt="5"/>
      <dgm:spPr/>
    </dgm:pt>
  </dgm:ptLst>
  <dgm:cxnLst>
    <dgm:cxn modelId="{9C357302-57F8-41B4-B908-2CF8C50370C1}" type="presOf" srcId="{A3D5CC89-57EA-4536-9B89-0F5B48C9431C}" destId="{95138A2E-2898-449C-A320-6FD4681D3DF1}" srcOrd="1" destOrd="0" presId="urn:microsoft.com/office/officeart/2005/8/layout/cycle2"/>
    <dgm:cxn modelId="{F83EFB0F-B3EE-453A-877E-58C96A3663DD}" type="presOf" srcId="{3ED38AB2-6D74-4D3E-B342-9C420413B3B9}" destId="{AE27B29B-A071-4408-A43F-4A78829C6FAB}" srcOrd="0" destOrd="0" presId="urn:microsoft.com/office/officeart/2005/8/layout/cycle2"/>
    <dgm:cxn modelId="{FE5C4C15-58B4-4DD2-8D37-4E2A94BB885C}" srcId="{872E1628-7591-4AAB-BEBE-3DB23EAC1AC9}" destId="{E2B2E5BC-3064-4234-80E9-95DA86356CCD}" srcOrd="1" destOrd="0" parTransId="{2CDAAD1C-4215-43B4-A195-EEAFC97923BD}" sibTransId="{6E1957D2-E7FF-4DFA-9B8B-D3115D22033C}"/>
    <dgm:cxn modelId="{AE2B861C-4483-4C73-B0CB-B5478601EBE1}" type="presOf" srcId="{6E1957D2-E7FF-4DFA-9B8B-D3115D22033C}" destId="{8AC1E600-E241-4541-B4B7-7041F2B5D07D}" srcOrd="0" destOrd="0" presId="urn:microsoft.com/office/officeart/2005/8/layout/cycle2"/>
    <dgm:cxn modelId="{0AA9E322-7979-4905-A803-FF3DC9C75F9A}" type="presOf" srcId="{9555A770-A578-48CA-8BD4-F42B5FA71D6D}" destId="{05CE0086-BBF8-4DA6-9C97-DF159443F4F1}" srcOrd="0" destOrd="0" presId="urn:microsoft.com/office/officeart/2005/8/layout/cycle2"/>
    <dgm:cxn modelId="{A09ADD60-5570-40A9-B776-CF549E462627}" type="presOf" srcId="{A5806272-677E-4D9E-B350-F50BB57ECD2F}" destId="{83D4132C-04EF-4C8C-ABE2-FBFB3F0B12CD}" srcOrd="0" destOrd="0" presId="urn:microsoft.com/office/officeart/2005/8/layout/cycle2"/>
    <dgm:cxn modelId="{F677CE42-ED6E-4CF7-BA00-688D8D24CCB2}" type="presOf" srcId="{E2B2E5BC-3064-4234-80E9-95DA86356CCD}" destId="{27DCA59D-85A7-4315-A5A4-CD5BAF973753}" srcOrd="0" destOrd="0" presId="urn:microsoft.com/office/officeart/2005/8/layout/cycle2"/>
    <dgm:cxn modelId="{EA70D96C-8111-4817-959D-BA41A2124A12}" type="presOf" srcId="{A3D5CC89-57EA-4536-9B89-0F5B48C9431C}" destId="{DF8BDE78-7739-43A1-8F1D-1CCA63CE8C61}" srcOrd="0" destOrd="0" presId="urn:microsoft.com/office/officeart/2005/8/layout/cycle2"/>
    <dgm:cxn modelId="{EBCCA679-9ED5-4878-92CF-87199A4449A3}" type="presOf" srcId="{29FEB05D-0300-4223-B3F6-0F5FC3368267}" destId="{799F2361-202D-49C0-BD0C-8AA3AB92308B}" srcOrd="0" destOrd="0" presId="urn:microsoft.com/office/officeart/2005/8/layout/cycle2"/>
    <dgm:cxn modelId="{365B565A-6F6B-4E84-BD31-6470BC65805D}" srcId="{872E1628-7591-4AAB-BEBE-3DB23EAC1AC9}" destId="{9555A770-A578-48CA-8BD4-F42B5FA71D6D}" srcOrd="4" destOrd="0" parTransId="{C35CC364-FFEA-45E2-A574-03754B85420B}" sibTransId="{A3D5CC89-57EA-4536-9B89-0F5B48C9431C}"/>
    <dgm:cxn modelId="{7E911C81-B8C8-4D3B-8EF4-C3DDC4C977DF}" type="presOf" srcId="{445BAD15-94CF-4C35-84E4-C0289683B6AA}" destId="{58562753-174C-4D00-BE64-1AD4AA313AE5}" srcOrd="1" destOrd="0" presId="urn:microsoft.com/office/officeart/2005/8/layout/cycle2"/>
    <dgm:cxn modelId="{E495D394-7B4E-48B7-9CE0-4D57C679654D}" type="presOf" srcId="{CC303846-5BEB-449B-92A4-13D190D4DA78}" destId="{9284E1F2-EC4E-458C-8156-ABF1F2EBDA32}" srcOrd="0" destOrd="0" presId="urn:microsoft.com/office/officeart/2005/8/layout/cycle2"/>
    <dgm:cxn modelId="{682435A4-2365-4C4C-B8F9-7201987FB8B7}" srcId="{872E1628-7591-4AAB-BEBE-3DB23EAC1AC9}" destId="{049924C4-6969-4DCC-B889-C67EA26D6B33}" srcOrd="2" destOrd="0" parTransId="{C123933E-E890-46C1-AE81-6A60F51928F4}" sibTransId="{3ED38AB2-6D74-4D3E-B342-9C420413B3B9}"/>
    <dgm:cxn modelId="{4F288FA6-4A7A-40CB-A874-D486F2784B6D}" type="presOf" srcId="{049924C4-6969-4DCC-B889-C67EA26D6B33}" destId="{B00393C5-6699-47CD-AE8E-9B27645FCDCF}" srcOrd="0" destOrd="0" presId="urn:microsoft.com/office/officeart/2005/8/layout/cycle2"/>
    <dgm:cxn modelId="{BE853ABA-9249-4F2A-83CD-664C0A9F75B5}" type="presOf" srcId="{A5806272-677E-4D9E-B350-F50BB57ECD2F}" destId="{024D92C5-5523-4496-9B2E-F3FA4FA0C016}" srcOrd="1" destOrd="0" presId="urn:microsoft.com/office/officeart/2005/8/layout/cycle2"/>
    <dgm:cxn modelId="{51EEC6C4-CBC7-415B-AE1B-3509A3857A55}" type="presOf" srcId="{445BAD15-94CF-4C35-84E4-C0289683B6AA}" destId="{E39C17C1-B730-49E3-948A-7D453C80094A}" srcOrd="0" destOrd="0" presId="urn:microsoft.com/office/officeart/2005/8/layout/cycle2"/>
    <dgm:cxn modelId="{A862E9C6-AA94-424F-BB1E-3E32F7CA2ACC}" type="presOf" srcId="{6E1957D2-E7FF-4DFA-9B8B-D3115D22033C}" destId="{F21B7435-9EBB-4A08-AD38-FC196C65020E}" srcOrd="1" destOrd="0" presId="urn:microsoft.com/office/officeart/2005/8/layout/cycle2"/>
    <dgm:cxn modelId="{1D9C4DCD-CB14-4256-8A9D-063C7BFC7E19}" srcId="{872E1628-7591-4AAB-BEBE-3DB23EAC1AC9}" destId="{CC303846-5BEB-449B-92A4-13D190D4DA78}" srcOrd="3" destOrd="0" parTransId="{D03B60E5-F090-42D3-944F-25008E0269D7}" sibTransId="{445BAD15-94CF-4C35-84E4-C0289683B6AA}"/>
    <dgm:cxn modelId="{DBECE6D7-F759-4022-A730-6FA8996A6290}" type="presOf" srcId="{3ED38AB2-6D74-4D3E-B342-9C420413B3B9}" destId="{DF357903-7F2C-40F8-99B9-2CA20489A45C}" srcOrd="1" destOrd="0" presId="urn:microsoft.com/office/officeart/2005/8/layout/cycle2"/>
    <dgm:cxn modelId="{9A0CCCED-16D5-448A-8BAE-A2E332B5AB54}" srcId="{872E1628-7591-4AAB-BEBE-3DB23EAC1AC9}" destId="{29FEB05D-0300-4223-B3F6-0F5FC3368267}" srcOrd="0" destOrd="0" parTransId="{A7AEC42D-12CF-41BF-890A-A55B6430DB91}" sibTransId="{A5806272-677E-4D9E-B350-F50BB57ECD2F}"/>
    <dgm:cxn modelId="{FCCA11F1-0395-4EC6-B84A-D6DE3DC15C97}" type="presOf" srcId="{872E1628-7591-4AAB-BEBE-3DB23EAC1AC9}" destId="{52591512-11FA-4254-A9BF-CBE883817A05}" srcOrd="0" destOrd="0" presId="urn:microsoft.com/office/officeart/2005/8/layout/cycle2"/>
    <dgm:cxn modelId="{9865F67E-F1A0-4C2D-AB10-17463E6FB2D3}" type="presParOf" srcId="{52591512-11FA-4254-A9BF-CBE883817A05}" destId="{799F2361-202D-49C0-BD0C-8AA3AB92308B}" srcOrd="0" destOrd="0" presId="urn:microsoft.com/office/officeart/2005/8/layout/cycle2"/>
    <dgm:cxn modelId="{3EF79BED-998E-4247-BE2F-96A738F0536A}" type="presParOf" srcId="{52591512-11FA-4254-A9BF-CBE883817A05}" destId="{83D4132C-04EF-4C8C-ABE2-FBFB3F0B12CD}" srcOrd="1" destOrd="0" presId="urn:microsoft.com/office/officeart/2005/8/layout/cycle2"/>
    <dgm:cxn modelId="{ADCE9EF0-9E8F-4684-86E4-C188027F9AD0}" type="presParOf" srcId="{83D4132C-04EF-4C8C-ABE2-FBFB3F0B12CD}" destId="{024D92C5-5523-4496-9B2E-F3FA4FA0C016}" srcOrd="0" destOrd="0" presId="urn:microsoft.com/office/officeart/2005/8/layout/cycle2"/>
    <dgm:cxn modelId="{E16A8F97-F9F3-4906-9A8F-D3F7E27D820E}" type="presParOf" srcId="{52591512-11FA-4254-A9BF-CBE883817A05}" destId="{27DCA59D-85A7-4315-A5A4-CD5BAF973753}" srcOrd="2" destOrd="0" presId="urn:microsoft.com/office/officeart/2005/8/layout/cycle2"/>
    <dgm:cxn modelId="{F44B79CD-2F26-4018-8C01-653A630D3CE4}" type="presParOf" srcId="{52591512-11FA-4254-A9BF-CBE883817A05}" destId="{8AC1E600-E241-4541-B4B7-7041F2B5D07D}" srcOrd="3" destOrd="0" presId="urn:microsoft.com/office/officeart/2005/8/layout/cycle2"/>
    <dgm:cxn modelId="{017CA96A-DC94-4115-A487-3F5D83BC2311}" type="presParOf" srcId="{8AC1E600-E241-4541-B4B7-7041F2B5D07D}" destId="{F21B7435-9EBB-4A08-AD38-FC196C65020E}" srcOrd="0" destOrd="0" presId="urn:microsoft.com/office/officeart/2005/8/layout/cycle2"/>
    <dgm:cxn modelId="{E1F580E9-1B45-4EFE-ABCC-BA4764B19896}" type="presParOf" srcId="{52591512-11FA-4254-A9BF-CBE883817A05}" destId="{B00393C5-6699-47CD-AE8E-9B27645FCDCF}" srcOrd="4" destOrd="0" presId="urn:microsoft.com/office/officeart/2005/8/layout/cycle2"/>
    <dgm:cxn modelId="{4BD1076F-25C6-4045-BF3B-D6244B1D7960}" type="presParOf" srcId="{52591512-11FA-4254-A9BF-CBE883817A05}" destId="{AE27B29B-A071-4408-A43F-4A78829C6FAB}" srcOrd="5" destOrd="0" presId="urn:microsoft.com/office/officeart/2005/8/layout/cycle2"/>
    <dgm:cxn modelId="{F9E8ED1A-277F-4CED-A19D-14A374004243}" type="presParOf" srcId="{AE27B29B-A071-4408-A43F-4A78829C6FAB}" destId="{DF357903-7F2C-40F8-99B9-2CA20489A45C}" srcOrd="0" destOrd="0" presId="urn:microsoft.com/office/officeart/2005/8/layout/cycle2"/>
    <dgm:cxn modelId="{C9FC79D0-8245-43C1-8EDF-E770BCFD7AD6}" type="presParOf" srcId="{52591512-11FA-4254-A9BF-CBE883817A05}" destId="{9284E1F2-EC4E-458C-8156-ABF1F2EBDA32}" srcOrd="6" destOrd="0" presId="urn:microsoft.com/office/officeart/2005/8/layout/cycle2"/>
    <dgm:cxn modelId="{43860C0E-8429-4CB0-B611-130680796F89}" type="presParOf" srcId="{52591512-11FA-4254-A9BF-CBE883817A05}" destId="{E39C17C1-B730-49E3-948A-7D453C80094A}" srcOrd="7" destOrd="0" presId="urn:microsoft.com/office/officeart/2005/8/layout/cycle2"/>
    <dgm:cxn modelId="{F102ABDB-274F-4EB6-AE03-D3E53B7B44F2}" type="presParOf" srcId="{E39C17C1-B730-49E3-948A-7D453C80094A}" destId="{58562753-174C-4D00-BE64-1AD4AA313AE5}" srcOrd="0" destOrd="0" presId="urn:microsoft.com/office/officeart/2005/8/layout/cycle2"/>
    <dgm:cxn modelId="{C5175A21-848E-47A6-8C48-3388511815FB}" type="presParOf" srcId="{52591512-11FA-4254-A9BF-CBE883817A05}" destId="{05CE0086-BBF8-4DA6-9C97-DF159443F4F1}" srcOrd="8" destOrd="0" presId="urn:microsoft.com/office/officeart/2005/8/layout/cycle2"/>
    <dgm:cxn modelId="{08DA306F-B5E5-4B5C-9A30-2A9AD513C0E6}" type="presParOf" srcId="{52591512-11FA-4254-A9BF-CBE883817A05}" destId="{DF8BDE78-7739-43A1-8F1D-1CCA63CE8C61}" srcOrd="9" destOrd="0" presId="urn:microsoft.com/office/officeart/2005/8/layout/cycle2"/>
    <dgm:cxn modelId="{59EBD3C3-1FF9-47B6-A95E-F1E8E18C579B}" type="presParOf" srcId="{DF8BDE78-7739-43A1-8F1D-1CCA63CE8C61}" destId="{95138A2E-2898-449C-A320-6FD4681D3DF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C2F8CD-7DCB-454B-81E1-72323EB58794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7473724-FDB4-49F9-9D91-1D35C815324A}">
      <dgm:prSet phldrT="[Текст]"/>
      <dgm:spPr/>
      <dgm:t>
        <a:bodyPr/>
        <a:lstStyle/>
        <a:p>
          <a:r>
            <a:rPr lang="ru-RU" u="none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Аутизм и расстройство аутистического спектра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8D25F0-CFA6-4AE2-A6CB-0BD06F81B508}" type="parTrans" cxnId="{B1545FA8-AB2A-457D-87B3-8F5BE058663A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B5FE3FB-A032-4F88-8423-74E725B941CC}" type="sibTrans" cxnId="{B1545FA8-AB2A-457D-87B3-8F5BE058663A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8855098-AAC8-4DB9-A0DE-CFB77A728D10}">
      <dgm:prSet phldrT="[Текст]"/>
      <dgm:spPr/>
      <dgm:t>
        <a:bodyPr/>
        <a:lstStyle/>
        <a:p>
          <a:r>
            <a:rPr lang="ru-RU" u="none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Расстройства сенсорной обработки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5DE72E5-837B-4BF7-A44C-943B2E4FB4B4}" type="parTrans" cxnId="{39610F39-4D37-412D-82C3-55D80DE7C849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125E070-BAEB-4049-98CB-A6C3ADDE1E52}" type="sibTrans" cxnId="{39610F39-4D37-412D-82C3-55D80DE7C849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6AA86D-45EC-4FDD-BEEC-656C5E00F86B}">
      <dgm:prSet phldrT="[Текст]"/>
      <dgm:spPr/>
      <dgm:t>
        <a:bodyPr/>
        <a:lstStyle/>
        <a:p>
          <a:r>
            <a:rPr lang="ru-RU" u="none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ДЦП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53E72CA-9563-407C-8FC0-BCF89897270F}" type="parTrans" cxnId="{1DC78F31-12BF-465F-825D-30F5393883EA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F8ED92E-E744-49E6-9027-93CB18E62F6E}" type="sibTrans" cxnId="{1DC78F31-12BF-465F-825D-30F5393883EA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617B5C-6622-4C1C-A0CF-8874107DA851}">
      <dgm:prSet phldrT="[Текст]"/>
      <dgm:spPr/>
      <dgm:t>
        <a:bodyPr/>
        <a:lstStyle/>
        <a:p>
          <a:r>
            <a:rPr lang="ru-RU" u="none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Центральное нарушение слухового анализа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4485A04-C28F-40CB-B9D7-B976779960EF}" type="parTrans" cxnId="{77EB9B04-A92B-405E-AA33-6FED18A47FB7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3FFD33F-E577-4869-B208-C164644CDF09}" type="sibTrans" cxnId="{77EB9B04-A92B-405E-AA33-6FED18A47FB7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A248EE2-B9D6-410F-B493-8C3BFE07DFCD}">
      <dgm:prSet phldrT="[Текст]"/>
      <dgm:spPr/>
      <dgm:t>
        <a:bodyPr/>
        <a:lstStyle/>
        <a:p>
          <a:r>
            <a:rPr lang="ru-RU" u="none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Гипотония, нарушения тонуса мышц плечевого пояса, осанки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74C56C7-C287-4728-9D44-3B677BB8249F}" type="parTrans" cxnId="{5EFC542B-9249-4C14-B4E2-D4CB6425BDDE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6C570C-DB15-4993-9683-3AFD2BFC8860}" type="sibTrans" cxnId="{5EFC542B-9249-4C14-B4E2-D4CB6425BDDE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E749E6B-E124-4B78-9FDA-44E98D255006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Нарушение развития координации</a:t>
          </a:r>
        </a:p>
      </dgm:t>
    </dgm:pt>
    <dgm:pt modelId="{F25AA2D5-C016-451C-84E9-85549A8CBF20}" type="parTrans" cxnId="{DAD20489-8F4B-4B51-BDD5-6CFC76143911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35BCD34-E8B6-41FE-8703-D2262792F86C}" type="sibTrans" cxnId="{DAD20489-8F4B-4B51-BDD5-6CFC76143911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1826F13-0244-4B15-A52A-00700F6C1A04}">
      <dgm:prSet phldrT="[Текст]"/>
      <dgm:spPr/>
      <dgm:t>
        <a:bodyPr/>
        <a:lstStyle/>
        <a:p>
          <a:r>
            <a:rPr lang="ru-RU" u="none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Нарушение развития координации: </a:t>
          </a:r>
          <a:r>
            <a:rPr lang="ru-RU" u="none" dirty="0" err="1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Диспраксия</a:t>
          </a:r>
          <a:r>
            <a:rPr lang="ru-RU" u="none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; Дистрофия; </a:t>
          </a:r>
          <a:r>
            <a:rPr lang="ru-RU" u="none" dirty="0" err="1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Дискалькулия</a:t>
          </a:r>
          <a:r>
            <a:rPr lang="ru-RU" u="none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; Синдром </a:t>
          </a:r>
          <a:r>
            <a:rPr lang="ru-RU" u="none" dirty="0" err="1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Аспергера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A28B78D-E0B4-41A8-BBD2-91E516CC8ED5}" type="parTrans" cxnId="{C4D92CF8-6C65-47E7-995F-D0B329D19EAD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CE5E412-1CE5-480E-A7F1-B72A4801F6B0}" type="sibTrans" cxnId="{C4D92CF8-6C65-47E7-995F-D0B329D19EAD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430C32B-3B18-461F-8DFC-F2F2D44E3D3C}">
      <dgm:prSet phldrT="[Текст]"/>
      <dgm:spPr/>
      <dgm:t>
        <a:bodyPr/>
        <a:lstStyle/>
        <a:p>
          <a:r>
            <a:rPr lang="ru-RU" u="none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ЗПР; ЗПРР; ЗРР; </a:t>
          </a:r>
          <a:r>
            <a:rPr lang="ru-RU" u="none" dirty="0" err="1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Логоневрозы</a:t>
          </a:r>
          <a:r>
            <a:rPr lang="ru-RU" u="none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; Заикание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5AFAB2E-0637-4C43-A372-0DBBF18B6653}" type="parTrans" cxnId="{88846520-E608-41F6-A141-DF3CBCCC3676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ABCA8D0-EA26-4115-BD00-574F0D8C51BC}" type="sibTrans" cxnId="{88846520-E608-41F6-A141-DF3CBCCC3676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2A0D5BB-3EA4-4618-8D69-AF9C131710BC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Поведенческие расстройства</a:t>
          </a:r>
        </a:p>
      </dgm:t>
    </dgm:pt>
    <dgm:pt modelId="{50048D75-1293-4C40-B766-A0DD8E3FEFF9}" type="parTrans" cxnId="{27D8CE00-6701-4AEA-ADB6-B313F55BFFB5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2BC163-1D6F-4A94-9554-EF3E084A1830}" type="sibTrans" cxnId="{27D8CE00-6701-4AEA-ADB6-B313F55BFFB5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BE2E572-A2EA-49F1-B322-21E3761C6E32}" type="pres">
      <dgm:prSet presAssocID="{89C2F8CD-7DCB-454B-81E1-72323EB58794}" presName="diagram" presStyleCnt="0">
        <dgm:presLayoutVars>
          <dgm:dir/>
          <dgm:resizeHandles val="exact"/>
        </dgm:presLayoutVars>
      </dgm:prSet>
      <dgm:spPr/>
    </dgm:pt>
    <dgm:pt modelId="{EC5D2031-89F7-4A41-95B2-6AB6CF65A789}" type="pres">
      <dgm:prSet presAssocID="{77473724-FDB4-49F9-9D91-1D35C815324A}" presName="node" presStyleLbl="node1" presStyleIdx="0" presStyleCnt="9">
        <dgm:presLayoutVars>
          <dgm:bulletEnabled val="1"/>
        </dgm:presLayoutVars>
      </dgm:prSet>
      <dgm:spPr/>
    </dgm:pt>
    <dgm:pt modelId="{D2B64B3B-D890-416B-999D-B1E9AB1D4C47}" type="pres">
      <dgm:prSet presAssocID="{AB5FE3FB-A032-4F88-8423-74E725B941CC}" presName="sibTrans" presStyleCnt="0"/>
      <dgm:spPr/>
    </dgm:pt>
    <dgm:pt modelId="{55C7E337-6427-431A-AF96-14E3FFD8B0AD}" type="pres">
      <dgm:prSet presAssocID="{C8855098-AAC8-4DB9-A0DE-CFB77A728D10}" presName="node" presStyleLbl="node1" presStyleIdx="1" presStyleCnt="9">
        <dgm:presLayoutVars>
          <dgm:bulletEnabled val="1"/>
        </dgm:presLayoutVars>
      </dgm:prSet>
      <dgm:spPr/>
    </dgm:pt>
    <dgm:pt modelId="{A4C129E7-97BC-4772-BCC9-1D6C44DAED57}" type="pres">
      <dgm:prSet presAssocID="{1125E070-BAEB-4049-98CB-A6C3ADDE1E52}" presName="sibTrans" presStyleCnt="0"/>
      <dgm:spPr/>
    </dgm:pt>
    <dgm:pt modelId="{B01EE6DE-884C-4F69-A16D-DA1785A33A27}" type="pres">
      <dgm:prSet presAssocID="{B26AA86D-45EC-4FDD-BEEC-656C5E00F86B}" presName="node" presStyleLbl="node1" presStyleIdx="2" presStyleCnt="9">
        <dgm:presLayoutVars>
          <dgm:bulletEnabled val="1"/>
        </dgm:presLayoutVars>
      </dgm:prSet>
      <dgm:spPr/>
    </dgm:pt>
    <dgm:pt modelId="{0D9F036C-9A71-4F48-B7E1-0F9067F6621E}" type="pres">
      <dgm:prSet presAssocID="{8F8ED92E-E744-49E6-9027-93CB18E62F6E}" presName="sibTrans" presStyleCnt="0"/>
      <dgm:spPr/>
    </dgm:pt>
    <dgm:pt modelId="{7BCE9E7F-B9F7-4B75-B69E-70B96EFDBE76}" type="pres">
      <dgm:prSet presAssocID="{46617B5C-6622-4C1C-A0CF-8874107DA851}" presName="node" presStyleLbl="node1" presStyleIdx="3" presStyleCnt="9">
        <dgm:presLayoutVars>
          <dgm:bulletEnabled val="1"/>
        </dgm:presLayoutVars>
      </dgm:prSet>
      <dgm:spPr/>
    </dgm:pt>
    <dgm:pt modelId="{0AAF5977-D44E-4B9F-850E-239C182D64AB}" type="pres">
      <dgm:prSet presAssocID="{03FFD33F-E577-4869-B208-C164644CDF09}" presName="sibTrans" presStyleCnt="0"/>
      <dgm:spPr/>
    </dgm:pt>
    <dgm:pt modelId="{903CCE40-0ADC-4774-BC87-B2BE16B70FF9}" type="pres">
      <dgm:prSet presAssocID="{4A248EE2-B9D6-410F-B493-8C3BFE07DFCD}" presName="node" presStyleLbl="node1" presStyleIdx="4" presStyleCnt="9">
        <dgm:presLayoutVars>
          <dgm:bulletEnabled val="1"/>
        </dgm:presLayoutVars>
      </dgm:prSet>
      <dgm:spPr/>
    </dgm:pt>
    <dgm:pt modelId="{4ED11842-D93D-4153-BE0A-12EB672CAAED}" type="pres">
      <dgm:prSet presAssocID="{2A6C570C-DB15-4993-9683-3AFD2BFC8860}" presName="sibTrans" presStyleCnt="0"/>
      <dgm:spPr/>
    </dgm:pt>
    <dgm:pt modelId="{5606B56D-6FB1-465D-A8F0-750E93E29E0E}" type="pres">
      <dgm:prSet presAssocID="{BE749E6B-E124-4B78-9FDA-44E98D255006}" presName="node" presStyleLbl="node1" presStyleIdx="5" presStyleCnt="9">
        <dgm:presLayoutVars>
          <dgm:bulletEnabled val="1"/>
        </dgm:presLayoutVars>
      </dgm:prSet>
      <dgm:spPr/>
    </dgm:pt>
    <dgm:pt modelId="{47FF645A-3C07-49DE-80B4-DC2A03C2CAE1}" type="pres">
      <dgm:prSet presAssocID="{435BCD34-E8B6-41FE-8703-D2262792F86C}" presName="sibTrans" presStyleCnt="0"/>
      <dgm:spPr/>
    </dgm:pt>
    <dgm:pt modelId="{8343BF36-386B-47DE-9C6E-1C0B4E522AFD}" type="pres">
      <dgm:prSet presAssocID="{11826F13-0244-4B15-A52A-00700F6C1A04}" presName="node" presStyleLbl="node1" presStyleIdx="6" presStyleCnt="9">
        <dgm:presLayoutVars>
          <dgm:bulletEnabled val="1"/>
        </dgm:presLayoutVars>
      </dgm:prSet>
      <dgm:spPr/>
    </dgm:pt>
    <dgm:pt modelId="{748050EB-5771-49ED-A666-3C9391270F1C}" type="pres">
      <dgm:prSet presAssocID="{FCE5E412-1CE5-480E-A7F1-B72A4801F6B0}" presName="sibTrans" presStyleCnt="0"/>
      <dgm:spPr/>
    </dgm:pt>
    <dgm:pt modelId="{FE49C130-1FB8-4763-A339-8F47345864C4}" type="pres">
      <dgm:prSet presAssocID="{C430C32B-3B18-461F-8DFC-F2F2D44E3D3C}" presName="node" presStyleLbl="node1" presStyleIdx="7" presStyleCnt="9">
        <dgm:presLayoutVars>
          <dgm:bulletEnabled val="1"/>
        </dgm:presLayoutVars>
      </dgm:prSet>
      <dgm:spPr/>
    </dgm:pt>
    <dgm:pt modelId="{AEE77699-2C64-4E31-9B54-4813672E31CB}" type="pres">
      <dgm:prSet presAssocID="{DABCA8D0-EA26-4115-BD00-574F0D8C51BC}" presName="sibTrans" presStyleCnt="0"/>
      <dgm:spPr/>
    </dgm:pt>
    <dgm:pt modelId="{8042C91C-F2DC-4BBB-BBCF-ABE7B1433D16}" type="pres">
      <dgm:prSet presAssocID="{F2A0D5BB-3EA4-4618-8D69-AF9C131710BC}" presName="node" presStyleLbl="node1" presStyleIdx="8" presStyleCnt="9">
        <dgm:presLayoutVars>
          <dgm:bulletEnabled val="1"/>
        </dgm:presLayoutVars>
      </dgm:prSet>
      <dgm:spPr/>
    </dgm:pt>
  </dgm:ptLst>
  <dgm:cxnLst>
    <dgm:cxn modelId="{27D8CE00-6701-4AEA-ADB6-B313F55BFFB5}" srcId="{89C2F8CD-7DCB-454B-81E1-72323EB58794}" destId="{F2A0D5BB-3EA4-4618-8D69-AF9C131710BC}" srcOrd="8" destOrd="0" parTransId="{50048D75-1293-4C40-B766-A0DD8E3FEFF9}" sibTransId="{3F2BC163-1D6F-4A94-9554-EF3E084A1830}"/>
    <dgm:cxn modelId="{77EB9B04-A92B-405E-AA33-6FED18A47FB7}" srcId="{89C2F8CD-7DCB-454B-81E1-72323EB58794}" destId="{46617B5C-6622-4C1C-A0CF-8874107DA851}" srcOrd="3" destOrd="0" parTransId="{E4485A04-C28F-40CB-B9D7-B976779960EF}" sibTransId="{03FFD33F-E577-4869-B208-C164644CDF09}"/>
    <dgm:cxn modelId="{1782D41A-0888-48DC-A97E-B9BBCD79D3DA}" type="presOf" srcId="{C430C32B-3B18-461F-8DFC-F2F2D44E3D3C}" destId="{FE49C130-1FB8-4763-A339-8F47345864C4}" srcOrd="0" destOrd="0" presId="urn:microsoft.com/office/officeart/2005/8/layout/default"/>
    <dgm:cxn modelId="{D9977B1F-D464-4B0D-9653-782D68225C42}" type="presOf" srcId="{89C2F8CD-7DCB-454B-81E1-72323EB58794}" destId="{BBE2E572-A2EA-49F1-B322-21E3761C6E32}" srcOrd="0" destOrd="0" presId="urn:microsoft.com/office/officeart/2005/8/layout/default"/>
    <dgm:cxn modelId="{88846520-E608-41F6-A141-DF3CBCCC3676}" srcId="{89C2F8CD-7DCB-454B-81E1-72323EB58794}" destId="{C430C32B-3B18-461F-8DFC-F2F2D44E3D3C}" srcOrd="7" destOrd="0" parTransId="{25AFAB2E-0637-4C43-A372-0DBBF18B6653}" sibTransId="{DABCA8D0-EA26-4115-BD00-574F0D8C51BC}"/>
    <dgm:cxn modelId="{7979EE28-D1D5-49E7-84AF-5D63A576B4FC}" type="presOf" srcId="{C8855098-AAC8-4DB9-A0DE-CFB77A728D10}" destId="{55C7E337-6427-431A-AF96-14E3FFD8B0AD}" srcOrd="0" destOrd="0" presId="urn:microsoft.com/office/officeart/2005/8/layout/default"/>
    <dgm:cxn modelId="{5EFC542B-9249-4C14-B4E2-D4CB6425BDDE}" srcId="{89C2F8CD-7DCB-454B-81E1-72323EB58794}" destId="{4A248EE2-B9D6-410F-B493-8C3BFE07DFCD}" srcOrd="4" destOrd="0" parTransId="{874C56C7-C287-4728-9D44-3B677BB8249F}" sibTransId="{2A6C570C-DB15-4993-9683-3AFD2BFC8860}"/>
    <dgm:cxn modelId="{1DC78F31-12BF-465F-825D-30F5393883EA}" srcId="{89C2F8CD-7DCB-454B-81E1-72323EB58794}" destId="{B26AA86D-45EC-4FDD-BEEC-656C5E00F86B}" srcOrd="2" destOrd="0" parTransId="{153E72CA-9563-407C-8FC0-BCF89897270F}" sibTransId="{8F8ED92E-E744-49E6-9027-93CB18E62F6E}"/>
    <dgm:cxn modelId="{39610F39-4D37-412D-82C3-55D80DE7C849}" srcId="{89C2F8CD-7DCB-454B-81E1-72323EB58794}" destId="{C8855098-AAC8-4DB9-A0DE-CFB77A728D10}" srcOrd="1" destOrd="0" parTransId="{95DE72E5-837B-4BF7-A44C-943B2E4FB4B4}" sibTransId="{1125E070-BAEB-4049-98CB-A6C3ADDE1E52}"/>
    <dgm:cxn modelId="{5D111256-E027-4E7A-A26B-16B1F9CAF2AB}" type="presOf" srcId="{BE749E6B-E124-4B78-9FDA-44E98D255006}" destId="{5606B56D-6FB1-465D-A8F0-750E93E29E0E}" srcOrd="0" destOrd="0" presId="urn:microsoft.com/office/officeart/2005/8/layout/default"/>
    <dgm:cxn modelId="{24A3707D-F1AD-401B-83DA-C126991DCC2B}" type="presOf" srcId="{4A248EE2-B9D6-410F-B493-8C3BFE07DFCD}" destId="{903CCE40-0ADC-4774-BC87-B2BE16B70FF9}" srcOrd="0" destOrd="0" presId="urn:microsoft.com/office/officeart/2005/8/layout/default"/>
    <dgm:cxn modelId="{DAD20489-8F4B-4B51-BDD5-6CFC76143911}" srcId="{89C2F8CD-7DCB-454B-81E1-72323EB58794}" destId="{BE749E6B-E124-4B78-9FDA-44E98D255006}" srcOrd="5" destOrd="0" parTransId="{F25AA2D5-C016-451C-84E9-85549A8CBF20}" sibTransId="{435BCD34-E8B6-41FE-8703-D2262792F86C}"/>
    <dgm:cxn modelId="{18068890-BFDA-4A9E-82E3-978AB04CB374}" type="presOf" srcId="{B26AA86D-45EC-4FDD-BEEC-656C5E00F86B}" destId="{B01EE6DE-884C-4F69-A16D-DA1785A33A27}" srcOrd="0" destOrd="0" presId="urn:microsoft.com/office/officeart/2005/8/layout/default"/>
    <dgm:cxn modelId="{69156F91-FAC3-48FE-843D-7358D6C05AD4}" type="presOf" srcId="{77473724-FDB4-49F9-9D91-1D35C815324A}" destId="{EC5D2031-89F7-4A41-95B2-6AB6CF65A789}" srcOrd="0" destOrd="0" presId="urn:microsoft.com/office/officeart/2005/8/layout/default"/>
    <dgm:cxn modelId="{23AED191-2DF2-478F-8670-D467D199F3B5}" type="presOf" srcId="{F2A0D5BB-3EA4-4618-8D69-AF9C131710BC}" destId="{8042C91C-F2DC-4BBB-BBCF-ABE7B1433D16}" srcOrd="0" destOrd="0" presId="urn:microsoft.com/office/officeart/2005/8/layout/default"/>
    <dgm:cxn modelId="{B1545FA8-AB2A-457D-87B3-8F5BE058663A}" srcId="{89C2F8CD-7DCB-454B-81E1-72323EB58794}" destId="{77473724-FDB4-49F9-9D91-1D35C815324A}" srcOrd="0" destOrd="0" parTransId="{F68D25F0-CFA6-4AE2-A6CB-0BD06F81B508}" sibTransId="{AB5FE3FB-A032-4F88-8423-74E725B941CC}"/>
    <dgm:cxn modelId="{1DDC6CB3-23F3-4316-BDCD-92C5A80900DD}" type="presOf" srcId="{11826F13-0244-4B15-A52A-00700F6C1A04}" destId="{8343BF36-386B-47DE-9C6E-1C0B4E522AFD}" srcOrd="0" destOrd="0" presId="urn:microsoft.com/office/officeart/2005/8/layout/default"/>
    <dgm:cxn modelId="{0E8C34C4-E60A-4139-8884-41DD6D5576F7}" type="presOf" srcId="{46617B5C-6622-4C1C-A0CF-8874107DA851}" destId="{7BCE9E7F-B9F7-4B75-B69E-70B96EFDBE76}" srcOrd="0" destOrd="0" presId="urn:microsoft.com/office/officeart/2005/8/layout/default"/>
    <dgm:cxn modelId="{C4D92CF8-6C65-47E7-995F-D0B329D19EAD}" srcId="{89C2F8CD-7DCB-454B-81E1-72323EB58794}" destId="{11826F13-0244-4B15-A52A-00700F6C1A04}" srcOrd="6" destOrd="0" parTransId="{8A28B78D-E0B4-41A8-BBD2-91E516CC8ED5}" sibTransId="{FCE5E412-1CE5-480E-A7F1-B72A4801F6B0}"/>
    <dgm:cxn modelId="{26FB11D7-0D5F-4167-A470-111AF06C8DAD}" type="presParOf" srcId="{BBE2E572-A2EA-49F1-B322-21E3761C6E32}" destId="{EC5D2031-89F7-4A41-95B2-6AB6CF65A789}" srcOrd="0" destOrd="0" presId="urn:microsoft.com/office/officeart/2005/8/layout/default"/>
    <dgm:cxn modelId="{F86CE8B5-0D03-429D-A8B7-85AFE1C83B53}" type="presParOf" srcId="{BBE2E572-A2EA-49F1-B322-21E3761C6E32}" destId="{D2B64B3B-D890-416B-999D-B1E9AB1D4C47}" srcOrd="1" destOrd="0" presId="urn:microsoft.com/office/officeart/2005/8/layout/default"/>
    <dgm:cxn modelId="{50357485-7947-403D-AA27-B65F46FD0F8A}" type="presParOf" srcId="{BBE2E572-A2EA-49F1-B322-21E3761C6E32}" destId="{55C7E337-6427-431A-AF96-14E3FFD8B0AD}" srcOrd="2" destOrd="0" presId="urn:microsoft.com/office/officeart/2005/8/layout/default"/>
    <dgm:cxn modelId="{6603AA18-FBA6-4CB6-A3AC-C00A28DBCA3C}" type="presParOf" srcId="{BBE2E572-A2EA-49F1-B322-21E3761C6E32}" destId="{A4C129E7-97BC-4772-BCC9-1D6C44DAED57}" srcOrd="3" destOrd="0" presId="urn:microsoft.com/office/officeart/2005/8/layout/default"/>
    <dgm:cxn modelId="{64692AFA-4FDE-4530-B716-EA3A7B440FAD}" type="presParOf" srcId="{BBE2E572-A2EA-49F1-B322-21E3761C6E32}" destId="{B01EE6DE-884C-4F69-A16D-DA1785A33A27}" srcOrd="4" destOrd="0" presId="urn:microsoft.com/office/officeart/2005/8/layout/default"/>
    <dgm:cxn modelId="{CA462073-EBE4-4CF5-9954-AD2ACFF345B7}" type="presParOf" srcId="{BBE2E572-A2EA-49F1-B322-21E3761C6E32}" destId="{0D9F036C-9A71-4F48-B7E1-0F9067F6621E}" srcOrd="5" destOrd="0" presId="urn:microsoft.com/office/officeart/2005/8/layout/default"/>
    <dgm:cxn modelId="{AA805193-12C5-40AC-A446-297C5665AC5C}" type="presParOf" srcId="{BBE2E572-A2EA-49F1-B322-21E3761C6E32}" destId="{7BCE9E7F-B9F7-4B75-B69E-70B96EFDBE76}" srcOrd="6" destOrd="0" presId="urn:microsoft.com/office/officeart/2005/8/layout/default"/>
    <dgm:cxn modelId="{3B0F58D9-C305-4C79-A8DD-C104C3572B32}" type="presParOf" srcId="{BBE2E572-A2EA-49F1-B322-21E3761C6E32}" destId="{0AAF5977-D44E-4B9F-850E-239C182D64AB}" srcOrd="7" destOrd="0" presId="urn:microsoft.com/office/officeart/2005/8/layout/default"/>
    <dgm:cxn modelId="{CED3817A-10E2-4B81-A0D1-11BE075E98B5}" type="presParOf" srcId="{BBE2E572-A2EA-49F1-B322-21E3761C6E32}" destId="{903CCE40-0ADC-4774-BC87-B2BE16B70FF9}" srcOrd="8" destOrd="0" presId="urn:microsoft.com/office/officeart/2005/8/layout/default"/>
    <dgm:cxn modelId="{49CC9F54-4FFE-43AB-98A8-70F93E3711A7}" type="presParOf" srcId="{BBE2E572-A2EA-49F1-B322-21E3761C6E32}" destId="{4ED11842-D93D-4153-BE0A-12EB672CAAED}" srcOrd="9" destOrd="0" presId="urn:microsoft.com/office/officeart/2005/8/layout/default"/>
    <dgm:cxn modelId="{AC4CC683-CFDC-46CE-BBD1-426B40AF957A}" type="presParOf" srcId="{BBE2E572-A2EA-49F1-B322-21E3761C6E32}" destId="{5606B56D-6FB1-465D-A8F0-750E93E29E0E}" srcOrd="10" destOrd="0" presId="urn:microsoft.com/office/officeart/2005/8/layout/default"/>
    <dgm:cxn modelId="{857C555D-C12B-4856-ABCA-E8F5E718EBC0}" type="presParOf" srcId="{BBE2E572-A2EA-49F1-B322-21E3761C6E32}" destId="{47FF645A-3C07-49DE-80B4-DC2A03C2CAE1}" srcOrd="11" destOrd="0" presId="urn:microsoft.com/office/officeart/2005/8/layout/default"/>
    <dgm:cxn modelId="{31502D29-873B-4B4F-8D33-7CCEF4519EA3}" type="presParOf" srcId="{BBE2E572-A2EA-49F1-B322-21E3761C6E32}" destId="{8343BF36-386B-47DE-9C6E-1C0B4E522AFD}" srcOrd="12" destOrd="0" presId="urn:microsoft.com/office/officeart/2005/8/layout/default"/>
    <dgm:cxn modelId="{8DD42A5B-210D-47AF-9551-13243D43FCA4}" type="presParOf" srcId="{BBE2E572-A2EA-49F1-B322-21E3761C6E32}" destId="{748050EB-5771-49ED-A666-3C9391270F1C}" srcOrd="13" destOrd="0" presId="urn:microsoft.com/office/officeart/2005/8/layout/default"/>
    <dgm:cxn modelId="{097A1872-9E5B-404B-89F8-E45FEF55AE31}" type="presParOf" srcId="{BBE2E572-A2EA-49F1-B322-21E3761C6E32}" destId="{FE49C130-1FB8-4763-A339-8F47345864C4}" srcOrd="14" destOrd="0" presId="urn:microsoft.com/office/officeart/2005/8/layout/default"/>
    <dgm:cxn modelId="{DB39D9DA-67DE-4A3C-AFE3-2642AA020F68}" type="presParOf" srcId="{BBE2E572-A2EA-49F1-B322-21E3761C6E32}" destId="{AEE77699-2C64-4E31-9B54-4813672E31CB}" srcOrd="15" destOrd="0" presId="urn:microsoft.com/office/officeart/2005/8/layout/default"/>
    <dgm:cxn modelId="{50788583-5863-4E40-815B-81DE5C99700C}" type="presParOf" srcId="{BBE2E572-A2EA-49F1-B322-21E3761C6E32}" destId="{8042C91C-F2DC-4BBB-BBCF-ABE7B1433D1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1E8A4-E16C-4881-A8AB-3FED9EE770BB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9F7A823-A23B-420E-A415-DB58E100EFEF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Специалисты, использующие метод мозжечковой стимуляции</a:t>
          </a:r>
        </a:p>
      </dgm:t>
    </dgm:pt>
    <dgm:pt modelId="{613D1C62-D461-4A42-8AD3-DD0179D2E2C1}" type="parTrans" cxnId="{34075EB0-B706-40B4-A603-F1B0A39A74F6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F222EC5-B555-40CC-9F45-8F8AAD3A2341}" type="sibTrans" cxnId="{34075EB0-B706-40B4-A603-F1B0A39A74F6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69E385F-5928-4E5E-8CC2-A6A49201C453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Педагог-психолог</a:t>
          </a:r>
        </a:p>
      </dgm:t>
    </dgm:pt>
    <dgm:pt modelId="{1611F368-EE42-4B14-922E-2353BE442DD8}" type="parTrans" cxnId="{5CCB20A6-4EAA-47F5-8330-EDA6474EF10B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94B3943-C9B3-4B35-ACD7-DE5713A3AC3E}" type="sibTrans" cxnId="{5CCB20A6-4EAA-47F5-8330-EDA6474EF10B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5D8F1D6-7C4A-40D5-A998-6FC543C5D331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Инструктор по физической культуре</a:t>
          </a:r>
        </a:p>
      </dgm:t>
    </dgm:pt>
    <dgm:pt modelId="{DB686684-1743-44B5-8888-7AC15C19F447}" type="parTrans" cxnId="{F2E1ABFC-EC9D-43FE-9071-70E98803AC1C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5372786-9CEC-48E9-AC9B-AC18F6AFD924}" type="sibTrans" cxnId="{F2E1ABFC-EC9D-43FE-9071-70E98803AC1C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D06A0F-8149-4102-AE64-5FE93AA15D62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Учитель-логопед</a:t>
          </a:r>
        </a:p>
      </dgm:t>
    </dgm:pt>
    <dgm:pt modelId="{C81F98E6-3C88-44C6-8E14-A9D21C24DB2A}" type="parTrans" cxnId="{7F188C73-52BD-4290-8D9E-85E4F2074FD7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4304893-452A-4C7A-910E-0C2F3761B928}" type="sibTrans" cxnId="{7F188C73-52BD-4290-8D9E-85E4F2074FD7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98E8A09-581D-40D3-866F-515EC49D7BFC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Учитель-дефектолог</a:t>
          </a:r>
        </a:p>
      </dgm:t>
    </dgm:pt>
    <dgm:pt modelId="{68443EB4-B03E-42B1-95A1-65D9CBEBF775}" type="parTrans" cxnId="{F773617F-831F-4EEC-BC75-29757575421E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F4CC4F4-93C8-4E50-A3B3-79DE0D93C46A}" type="sibTrans" cxnId="{F773617F-831F-4EEC-BC75-29757575421E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D4BB964-A635-4ACE-B90C-5D123A4B2F4D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Тифлопедагог</a:t>
          </a:r>
        </a:p>
      </dgm:t>
    </dgm:pt>
    <dgm:pt modelId="{238B0230-8712-439D-B75C-568A31676FB7}" type="parTrans" cxnId="{91682296-1B49-48C5-AEFD-A3236C550DF1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09BD4F1-CE61-4716-B252-9EFF6341BEC9}" type="sibTrans" cxnId="{91682296-1B49-48C5-AEFD-A3236C550DF1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C21B964-A056-4F59-8E10-CF1318E9FF31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Педагог</a:t>
          </a:r>
        </a:p>
      </dgm:t>
    </dgm:pt>
    <dgm:pt modelId="{54C098FA-7834-4FF3-B332-98CEBB029320}" type="parTrans" cxnId="{745ED258-A23F-4D31-AB07-F26B89D2105E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7E9670E-56A7-4E94-BEB8-5FA159CC2D40}" type="sibTrans" cxnId="{745ED258-A23F-4D31-AB07-F26B89D2105E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96D73EE-DBF9-4B5D-AED8-F17C7E010B06}" type="pres">
      <dgm:prSet presAssocID="{8B61E8A4-E16C-4881-A8AB-3FED9EE770B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5758879-FC35-4874-8CCB-FA4C2914C4B3}" type="pres">
      <dgm:prSet presAssocID="{89F7A823-A23B-420E-A415-DB58E100EFEF}" presName="root1" presStyleCnt="0"/>
      <dgm:spPr/>
    </dgm:pt>
    <dgm:pt modelId="{9B383EAA-CCBA-4E09-B677-B1DBDA308B1D}" type="pres">
      <dgm:prSet presAssocID="{89F7A823-A23B-420E-A415-DB58E100EFEF}" presName="LevelOneTextNode" presStyleLbl="node0" presStyleIdx="0" presStyleCnt="1" custScaleX="104814" custLinFactX="-68689" custLinFactNeighborX="-100000" custLinFactNeighborY="229">
        <dgm:presLayoutVars>
          <dgm:chPref val="3"/>
        </dgm:presLayoutVars>
      </dgm:prSet>
      <dgm:spPr/>
    </dgm:pt>
    <dgm:pt modelId="{68620F90-55DA-4DCD-9930-0411BE09D29C}" type="pres">
      <dgm:prSet presAssocID="{89F7A823-A23B-420E-A415-DB58E100EFEF}" presName="level2hierChild" presStyleCnt="0"/>
      <dgm:spPr/>
    </dgm:pt>
    <dgm:pt modelId="{2C66650E-B843-4404-960F-000358DA4278}" type="pres">
      <dgm:prSet presAssocID="{1611F368-EE42-4B14-922E-2353BE442DD8}" presName="conn2-1" presStyleLbl="parChTrans1D2" presStyleIdx="0" presStyleCnt="6"/>
      <dgm:spPr/>
    </dgm:pt>
    <dgm:pt modelId="{736A0322-EB50-425F-9255-E4CEE2E89994}" type="pres">
      <dgm:prSet presAssocID="{1611F368-EE42-4B14-922E-2353BE442DD8}" presName="connTx" presStyleLbl="parChTrans1D2" presStyleIdx="0" presStyleCnt="6"/>
      <dgm:spPr/>
    </dgm:pt>
    <dgm:pt modelId="{805DB2B5-A1CD-402E-8D6B-F060221B5CEC}" type="pres">
      <dgm:prSet presAssocID="{369E385F-5928-4E5E-8CC2-A6A49201C453}" presName="root2" presStyleCnt="0"/>
      <dgm:spPr/>
    </dgm:pt>
    <dgm:pt modelId="{5400032E-1DA5-40B3-9CE8-660D778ACAFC}" type="pres">
      <dgm:prSet presAssocID="{369E385F-5928-4E5E-8CC2-A6A49201C453}" presName="LevelTwoTextNode" presStyleLbl="node2" presStyleIdx="0" presStyleCnt="6" custLinFactNeighborX="1102" custLinFactNeighborY="4820">
        <dgm:presLayoutVars>
          <dgm:chPref val="3"/>
        </dgm:presLayoutVars>
      </dgm:prSet>
      <dgm:spPr/>
    </dgm:pt>
    <dgm:pt modelId="{A3B494C0-A8F9-4396-ACF9-569E7FCA662A}" type="pres">
      <dgm:prSet presAssocID="{369E385F-5928-4E5E-8CC2-A6A49201C453}" presName="level3hierChild" presStyleCnt="0"/>
      <dgm:spPr/>
    </dgm:pt>
    <dgm:pt modelId="{4B31C125-0D65-4ACF-97D0-8941F94F4E20}" type="pres">
      <dgm:prSet presAssocID="{DB686684-1743-44B5-8888-7AC15C19F447}" presName="conn2-1" presStyleLbl="parChTrans1D2" presStyleIdx="1" presStyleCnt="6"/>
      <dgm:spPr/>
    </dgm:pt>
    <dgm:pt modelId="{A08A1532-3B22-421B-B38A-7EBA425E99EB}" type="pres">
      <dgm:prSet presAssocID="{DB686684-1743-44B5-8888-7AC15C19F447}" presName="connTx" presStyleLbl="parChTrans1D2" presStyleIdx="1" presStyleCnt="6"/>
      <dgm:spPr/>
    </dgm:pt>
    <dgm:pt modelId="{5704C1CD-DB1F-4936-8EBA-DE1D0E5F1405}" type="pres">
      <dgm:prSet presAssocID="{F5D8F1D6-7C4A-40D5-A998-6FC543C5D331}" presName="root2" presStyleCnt="0"/>
      <dgm:spPr/>
    </dgm:pt>
    <dgm:pt modelId="{BE65A8AC-431B-4858-89A6-FD9A9E7B15F9}" type="pres">
      <dgm:prSet presAssocID="{F5D8F1D6-7C4A-40D5-A998-6FC543C5D331}" presName="LevelTwoTextNode" presStyleLbl="node2" presStyleIdx="1" presStyleCnt="6" custLinFactNeighborX="35267" custLinFactNeighborY="1205">
        <dgm:presLayoutVars>
          <dgm:chPref val="3"/>
        </dgm:presLayoutVars>
      </dgm:prSet>
      <dgm:spPr/>
    </dgm:pt>
    <dgm:pt modelId="{D81205D2-A324-4B3E-BA7E-41A815DD3B0D}" type="pres">
      <dgm:prSet presAssocID="{F5D8F1D6-7C4A-40D5-A998-6FC543C5D331}" presName="level3hierChild" presStyleCnt="0"/>
      <dgm:spPr/>
    </dgm:pt>
    <dgm:pt modelId="{32F7D140-E5D5-445C-91CF-9EF624D61EFE}" type="pres">
      <dgm:prSet presAssocID="{C81F98E6-3C88-44C6-8E14-A9D21C24DB2A}" presName="conn2-1" presStyleLbl="parChTrans1D2" presStyleIdx="2" presStyleCnt="6"/>
      <dgm:spPr/>
    </dgm:pt>
    <dgm:pt modelId="{1842B560-28BA-486F-8BA8-9E94D888B8BB}" type="pres">
      <dgm:prSet presAssocID="{C81F98E6-3C88-44C6-8E14-A9D21C24DB2A}" presName="connTx" presStyleLbl="parChTrans1D2" presStyleIdx="2" presStyleCnt="6"/>
      <dgm:spPr/>
    </dgm:pt>
    <dgm:pt modelId="{25DF4905-A994-4775-BAF9-42D30F40D665}" type="pres">
      <dgm:prSet presAssocID="{30D06A0F-8149-4102-AE64-5FE93AA15D62}" presName="root2" presStyleCnt="0"/>
      <dgm:spPr/>
    </dgm:pt>
    <dgm:pt modelId="{C1AE6B56-326C-467C-B7FA-E6F3691FA839}" type="pres">
      <dgm:prSet presAssocID="{30D06A0F-8149-4102-AE64-5FE93AA15D62}" presName="LevelTwoTextNode" presStyleLbl="node2" presStyleIdx="2" presStyleCnt="6" custLinFactNeighborX="58777" custLinFactNeighborY="-7230">
        <dgm:presLayoutVars>
          <dgm:chPref val="3"/>
        </dgm:presLayoutVars>
      </dgm:prSet>
      <dgm:spPr/>
    </dgm:pt>
    <dgm:pt modelId="{132711C7-3154-4004-AF85-8942F5E852C0}" type="pres">
      <dgm:prSet presAssocID="{30D06A0F-8149-4102-AE64-5FE93AA15D62}" presName="level3hierChild" presStyleCnt="0"/>
      <dgm:spPr/>
    </dgm:pt>
    <dgm:pt modelId="{052D149D-23BA-4821-8D44-821B3EB00DCC}" type="pres">
      <dgm:prSet presAssocID="{68443EB4-B03E-42B1-95A1-65D9CBEBF775}" presName="conn2-1" presStyleLbl="parChTrans1D2" presStyleIdx="3" presStyleCnt="6"/>
      <dgm:spPr/>
    </dgm:pt>
    <dgm:pt modelId="{B91A4D2B-5F75-4A78-A337-C0B405C843C3}" type="pres">
      <dgm:prSet presAssocID="{68443EB4-B03E-42B1-95A1-65D9CBEBF775}" presName="connTx" presStyleLbl="parChTrans1D2" presStyleIdx="3" presStyleCnt="6"/>
      <dgm:spPr/>
    </dgm:pt>
    <dgm:pt modelId="{CF96742C-A569-413C-9129-508369004D5E}" type="pres">
      <dgm:prSet presAssocID="{298E8A09-581D-40D3-866F-515EC49D7BFC}" presName="root2" presStyleCnt="0"/>
      <dgm:spPr/>
    </dgm:pt>
    <dgm:pt modelId="{B82C0245-0CD0-4CA6-AE3B-558C8AF6F5D1}" type="pres">
      <dgm:prSet presAssocID="{298E8A09-581D-40D3-866F-515EC49D7BFC}" presName="LevelTwoTextNode" presStyleLbl="node2" presStyleIdx="3" presStyleCnt="6" custLinFactNeighborX="71266" custLinFactNeighborY="-8435">
        <dgm:presLayoutVars>
          <dgm:chPref val="3"/>
        </dgm:presLayoutVars>
      </dgm:prSet>
      <dgm:spPr/>
    </dgm:pt>
    <dgm:pt modelId="{D3DC44EB-235B-4831-B5FE-2B3AF62C954C}" type="pres">
      <dgm:prSet presAssocID="{298E8A09-581D-40D3-866F-515EC49D7BFC}" presName="level3hierChild" presStyleCnt="0"/>
      <dgm:spPr/>
    </dgm:pt>
    <dgm:pt modelId="{8BBF57FF-0E86-4B9E-B3B7-60248054AC49}" type="pres">
      <dgm:prSet presAssocID="{238B0230-8712-439D-B75C-568A31676FB7}" presName="conn2-1" presStyleLbl="parChTrans1D2" presStyleIdx="4" presStyleCnt="6"/>
      <dgm:spPr/>
    </dgm:pt>
    <dgm:pt modelId="{F747A203-A538-466A-9498-876894AB129E}" type="pres">
      <dgm:prSet presAssocID="{238B0230-8712-439D-B75C-568A31676FB7}" presName="connTx" presStyleLbl="parChTrans1D2" presStyleIdx="4" presStyleCnt="6"/>
      <dgm:spPr/>
    </dgm:pt>
    <dgm:pt modelId="{59BD5D2E-39A7-42F3-A797-7432CE9A3B84}" type="pres">
      <dgm:prSet presAssocID="{FD4BB964-A635-4ACE-B90C-5D123A4B2F4D}" presName="root2" presStyleCnt="0"/>
      <dgm:spPr/>
    </dgm:pt>
    <dgm:pt modelId="{43DA47EF-1203-47E3-9BF6-563AD3E4FE0F}" type="pres">
      <dgm:prSet presAssocID="{FD4BB964-A635-4ACE-B90C-5D123A4B2F4D}" presName="LevelTwoTextNode" presStyleLbl="node2" presStyleIdx="4" presStyleCnt="6" custLinFactNeighborX="49960" custLinFactNeighborY="-6025">
        <dgm:presLayoutVars>
          <dgm:chPref val="3"/>
        </dgm:presLayoutVars>
      </dgm:prSet>
      <dgm:spPr/>
    </dgm:pt>
    <dgm:pt modelId="{0BE6C061-2B5B-40FC-ADA0-9E8640968D25}" type="pres">
      <dgm:prSet presAssocID="{FD4BB964-A635-4ACE-B90C-5D123A4B2F4D}" presName="level3hierChild" presStyleCnt="0"/>
      <dgm:spPr/>
    </dgm:pt>
    <dgm:pt modelId="{1F54A097-3C9A-4A3C-9DE9-686864BE9BCB}" type="pres">
      <dgm:prSet presAssocID="{54C098FA-7834-4FF3-B332-98CEBB029320}" presName="conn2-1" presStyleLbl="parChTrans1D2" presStyleIdx="5" presStyleCnt="6"/>
      <dgm:spPr/>
    </dgm:pt>
    <dgm:pt modelId="{BA18AAB0-6657-4C13-BA93-7E67B249256F}" type="pres">
      <dgm:prSet presAssocID="{54C098FA-7834-4FF3-B332-98CEBB029320}" presName="connTx" presStyleLbl="parChTrans1D2" presStyleIdx="5" presStyleCnt="6"/>
      <dgm:spPr/>
    </dgm:pt>
    <dgm:pt modelId="{F59327B8-2FF5-44CA-93B7-9F288B7E7F04}" type="pres">
      <dgm:prSet presAssocID="{2C21B964-A056-4F59-8E10-CF1318E9FF31}" presName="root2" presStyleCnt="0"/>
      <dgm:spPr/>
    </dgm:pt>
    <dgm:pt modelId="{45EF3D25-DBBE-4AD0-96D8-D969626121E2}" type="pres">
      <dgm:prSet presAssocID="{2C21B964-A056-4F59-8E10-CF1318E9FF31}" presName="LevelTwoTextNode" presStyleLbl="node2" presStyleIdx="5" presStyleCnt="6" custLinFactNeighborX="27552" custLinFactNeighborY="-9639">
        <dgm:presLayoutVars>
          <dgm:chPref val="3"/>
        </dgm:presLayoutVars>
      </dgm:prSet>
      <dgm:spPr/>
    </dgm:pt>
    <dgm:pt modelId="{F209BAB4-B7A2-4116-84FF-A4EA61F5056B}" type="pres">
      <dgm:prSet presAssocID="{2C21B964-A056-4F59-8E10-CF1318E9FF31}" presName="level3hierChild" presStyleCnt="0"/>
      <dgm:spPr/>
    </dgm:pt>
  </dgm:ptLst>
  <dgm:cxnLst>
    <dgm:cxn modelId="{986C1808-654D-40BF-BF9F-592A5A8B2B69}" type="presOf" srcId="{F5D8F1D6-7C4A-40D5-A998-6FC543C5D331}" destId="{BE65A8AC-431B-4858-89A6-FD9A9E7B15F9}" srcOrd="0" destOrd="0" presId="urn:microsoft.com/office/officeart/2008/layout/HorizontalMultiLevelHierarchy"/>
    <dgm:cxn modelId="{2A7D700B-ED01-4A75-82AF-5D22D159BABC}" type="presOf" srcId="{54C098FA-7834-4FF3-B332-98CEBB029320}" destId="{1F54A097-3C9A-4A3C-9DE9-686864BE9BCB}" srcOrd="0" destOrd="0" presId="urn:microsoft.com/office/officeart/2008/layout/HorizontalMultiLevelHierarchy"/>
    <dgm:cxn modelId="{0F646317-FC3D-403E-8492-46D2BC2E3A23}" type="presOf" srcId="{FD4BB964-A635-4ACE-B90C-5D123A4B2F4D}" destId="{43DA47EF-1203-47E3-9BF6-563AD3E4FE0F}" srcOrd="0" destOrd="0" presId="urn:microsoft.com/office/officeart/2008/layout/HorizontalMultiLevelHierarchy"/>
    <dgm:cxn modelId="{D875DB24-5C9F-4C1E-8907-03191FAB60D5}" type="presOf" srcId="{89F7A823-A23B-420E-A415-DB58E100EFEF}" destId="{9B383EAA-CCBA-4E09-B677-B1DBDA308B1D}" srcOrd="0" destOrd="0" presId="urn:microsoft.com/office/officeart/2008/layout/HorizontalMultiLevelHierarchy"/>
    <dgm:cxn modelId="{77511E28-1612-4DFA-9338-C13221815356}" type="presOf" srcId="{DB686684-1743-44B5-8888-7AC15C19F447}" destId="{A08A1532-3B22-421B-B38A-7EBA425E99EB}" srcOrd="1" destOrd="0" presId="urn:microsoft.com/office/officeart/2008/layout/HorizontalMultiLevelHierarchy"/>
    <dgm:cxn modelId="{312CD22D-53BA-4E5C-8F90-AA52B2C31A66}" type="presOf" srcId="{68443EB4-B03E-42B1-95A1-65D9CBEBF775}" destId="{B91A4D2B-5F75-4A78-A337-C0B405C843C3}" srcOrd="1" destOrd="0" presId="urn:microsoft.com/office/officeart/2008/layout/HorizontalMultiLevelHierarchy"/>
    <dgm:cxn modelId="{F33E932F-3F8C-4377-ACA7-9305D61B2618}" type="presOf" srcId="{238B0230-8712-439D-B75C-568A31676FB7}" destId="{F747A203-A538-466A-9498-876894AB129E}" srcOrd="1" destOrd="0" presId="urn:microsoft.com/office/officeart/2008/layout/HorizontalMultiLevelHierarchy"/>
    <dgm:cxn modelId="{07F46231-5A48-4FDE-9D63-876EDB27FF62}" type="presOf" srcId="{DB686684-1743-44B5-8888-7AC15C19F447}" destId="{4B31C125-0D65-4ACF-97D0-8941F94F4E20}" srcOrd="0" destOrd="0" presId="urn:microsoft.com/office/officeart/2008/layout/HorizontalMultiLevelHierarchy"/>
    <dgm:cxn modelId="{FB830932-37F7-4100-AA0D-3093668B545C}" type="presOf" srcId="{369E385F-5928-4E5E-8CC2-A6A49201C453}" destId="{5400032E-1DA5-40B3-9CE8-660D778ACAFC}" srcOrd="0" destOrd="0" presId="urn:microsoft.com/office/officeart/2008/layout/HorizontalMultiLevelHierarchy"/>
    <dgm:cxn modelId="{5DD80A3E-6D1E-4706-B9FD-BBE48978E2C3}" type="presOf" srcId="{238B0230-8712-439D-B75C-568A31676FB7}" destId="{8BBF57FF-0E86-4B9E-B3B7-60248054AC49}" srcOrd="0" destOrd="0" presId="urn:microsoft.com/office/officeart/2008/layout/HorizontalMultiLevelHierarchy"/>
    <dgm:cxn modelId="{99B1AD3E-4956-4356-9275-7CE205724988}" type="presOf" srcId="{C81F98E6-3C88-44C6-8E14-A9D21C24DB2A}" destId="{1842B560-28BA-486F-8BA8-9E94D888B8BB}" srcOrd="1" destOrd="0" presId="urn:microsoft.com/office/officeart/2008/layout/HorizontalMultiLevelHierarchy"/>
    <dgm:cxn modelId="{3E127A4E-F45C-461E-B097-CAFE76D95F1D}" type="presOf" srcId="{68443EB4-B03E-42B1-95A1-65D9CBEBF775}" destId="{052D149D-23BA-4821-8D44-821B3EB00DCC}" srcOrd="0" destOrd="0" presId="urn:microsoft.com/office/officeart/2008/layout/HorizontalMultiLevelHierarchy"/>
    <dgm:cxn modelId="{7F188C73-52BD-4290-8D9E-85E4F2074FD7}" srcId="{89F7A823-A23B-420E-A415-DB58E100EFEF}" destId="{30D06A0F-8149-4102-AE64-5FE93AA15D62}" srcOrd="2" destOrd="0" parTransId="{C81F98E6-3C88-44C6-8E14-A9D21C24DB2A}" sibTransId="{64304893-452A-4C7A-910E-0C2F3761B928}"/>
    <dgm:cxn modelId="{BCD88B54-2DEA-4C63-A894-A6EB7FA535BB}" type="presOf" srcId="{C81F98E6-3C88-44C6-8E14-A9D21C24DB2A}" destId="{32F7D140-E5D5-445C-91CF-9EF624D61EFE}" srcOrd="0" destOrd="0" presId="urn:microsoft.com/office/officeart/2008/layout/HorizontalMultiLevelHierarchy"/>
    <dgm:cxn modelId="{0AEA1E57-9EEB-409A-9C1C-C0EBE7676DC6}" type="presOf" srcId="{1611F368-EE42-4B14-922E-2353BE442DD8}" destId="{736A0322-EB50-425F-9255-E4CEE2E89994}" srcOrd="1" destOrd="0" presId="urn:microsoft.com/office/officeart/2008/layout/HorizontalMultiLevelHierarchy"/>
    <dgm:cxn modelId="{745ED258-A23F-4D31-AB07-F26B89D2105E}" srcId="{89F7A823-A23B-420E-A415-DB58E100EFEF}" destId="{2C21B964-A056-4F59-8E10-CF1318E9FF31}" srcOrd="5" destOrd="0" parTransId="{54C098FA-7834-4FF3-B332-98CEBB029320}" sibTransId="{F7E9670E-56A7-4E94-BEB8-5FA159CC2D40}"/>
    <dgm:cxn modelId="{7DCE287E-8C13-4289-8B04-C8D9A69CB7CD}" type="presOf" srcId="{8B61E8A4-E16C-4881-A8AB-3FED9EE770BB}" destId="{A96D73EE-DBF9-4B5D-AED8-F17C7E010B06}" srcOrd="0" destOrd="0" presId="urn:microsoft.com/office/officeart/2008/layout/HorizontalMultiLevelHierarchy"/>
    <dgm:cxn modelId="{F773617F-831F-4EEC-BC75-29757575421E}" srcId="{89F7A823-A23B-420E-A415-DB58E100EFEF}" destId="{298E8A09-581D-40D3-866F-515EC49D7BFC}" srcOrd="3" destOrd="0" parTransId="{68443EB4-B03E-42B1-95A1-65D9CBEBF775}" sibTransId="{8F4CC4F4-93C8-4E50-A3B3-79DE0D93C46A}"/>
    <dgm:cxn modelId="{91682296-1B49-48C5-AEFD-A3236C550DF1}" srcId="{89F7A823-A23B-420E-A415-DB58E100EFEF}" destId="{FD4BB964-A635-4ACE-B90C-5D123A4B2F4D}" srcOrd="4" destOrd="0" parTransId="{238B0230-8712-439D-B75C-568A31676FB7}" sibTransId="{709BD4F1-CE61-4716-B252-9EFF6341BEC9}"/>
    <dgm:cxn modelId="{56F5509B-E11C-4E0D-9E97-0A9DEC1F7711}" type="presOf" srcId="{30D06A0F-8149-4102-AE64-5FE93AA15D62}" destId="{C1AE6B56-326C-467C-B7FA-E6F3691FA839}" srcOrd="0" destOrd="0" presId="urn:microsoft.com/office/officeart/2008/layout/HorizontalMultiLevelHierarchy"/>
    <dgm:cxn modelId="{5CCB20A6-4EAA-47F5-8330-EDA6474EF10B}" srcId="{89F7A823-A23B-420E-A415-DB58E100EFEF}" destId="{369E385F-5928-4E5E-8CC2-A6A49201C453}" srcOrd="0" destOrd="0" parTransId="{1611F368-EE42-4B14-922E-2353BE442DD8}" sibTransId="{F94B3943-C9B3-4B35-ACD7-DE5713A3AC3E}"/>
    <dgm:cxn modelId="{34075EB0-B706-40B4-A603-F1B0A39A74F6}" srcId="{8B61E8A4-E16C-4881-A8AB-3FED9EE770BB}" destId="{89F7A823-A23B-420E-A415-DB58E100EFEF}" srcOrd="0" destOrd="0" parTransId="{613D1C62-D461-4A42-8AD3-DD0179D2E2C1}" sibTransId="{4F222EC5-B555-40CC-9F45-8F8AAD3A2341}"/>
    <dgm:cxn modelId="{2EA232EA-9E0D-4E41-B3C2-8EA051B44905}" type="presOf" srcId="{54C098FA-7834-4FF3-B332-98CEBB029320}" destId="{BA18AAB0-6657-4C13-BA93-7E67B249256F}" srcOrd="1" destOrd="0" presId="urn:microsoft.com/office/officeart/2008/layout/HorizontalMultiLevelHierarchy"/>
    <dgm:cxn modelId="{CB2EC0F1-A137-43E8-88B9-41BA21D57106}" type="presOf" srcId="{2C21B964-A056-4F59-8E10-CF1318E9FF31}" destId="{45EF3D25-DBBE-4AD0-96D8-D969626121E2}" srcOrd="0" destOrd="0" presId="urn:microsoft.com/office/officeart/2008/layout/HorizontalMultiLevelHierarchy"/>
    <dgm:cxn modelId="{F01CB2F2-646D-41B9-B948-32545DD9EB07}" type="presOf" srcId="{1611F368-EE42-4B14-922E-2353BE442DD8}" destId="{2C66650E-B843-4404-960F-000358DA4278}" srcOrd="0" destOrd="0" presId="urn:microsoft.com/office/officeart/2008/layout/HorizontalMultiLevelHierarchy"/>
    <dgm:cxn modelId="{F2E1ABFC-EC9D-43FE-9071-70E98803AC1C}" srcId="{89F7A823-A23B-420E-A415-DB58E100EFEF}" destId="{F5D8F1D6-7C4A-40D5-A998-6FC543C5D331}" srcOrd="1" destOrd="0" parTransId="{DB686684-1743-44B5-8888-7AC15C19F447}" sibTransId="{95372786-9CEC-48E9-AC9B-AC18F6AFD924}"/>
    <dgm:cxn modelId="{48B977FE-4145-4A14-84CD-48436D704D9F}" type="presOf" srcId="{298E8A09-581D-40D3-866F-515EC49D7BFC}" destId="{B82C0245-0CD0-4CA6-AE3B-558C8AF6F5D1}" srcOrd="0" destOrd="0" presId="urn:microsoft.com/office/officeart/2008/layout/HorizontalMultiLevelHierarchy"/>
    <dgm:cxn modelId="{3FFDF4D5-3653-4568-8917-9C31D27739D4}" type="presParOf" srcId="{A96D73EE-DBF9-4B5D-AED8-F17C7E010B06}" destId="{15758879-FC35-4874-8CCB-FA4C2914C4B3}" srcOrd="0" destOrd="0" presId="urn:microsoft.com/office/officeart/2008/layout/HorizontalMultiLevelHierarchy"/>
    <dgm:cxn modelId="{6183CFE8-877E-432E-9C6F-BF22024E324C}" type="presParOf" srcId="{15758879-FC35-4874-8CCB-FA4C2914C4B3}" destId="{9B383EAA-CCBA-4E09-B677-B1DBDA308B1D}" srcOrd="0" destOrd="0" presId="urn:microsoft.com/office/officeart/2008/layout/HorizontalMultiLevelHierarchy"/>
    <dgm:cxn modelId="{5B99311C-13C4-47D0-ABA7-25A86229D169}" type="presParOf" srcId="{15758879-FC35-4874-8CCB-FA4C2914C4B3}" destId="{68620F90-55DA-4DCD-9930-0411BE09D29C}" srcOrd="1" destOrd="0" presId="urn:microsoft.com/office/officeart/2008/layout/HorizontalMultiLevelHierarchy"/>
    <dgm:cxn modelId="{5A0C4CC5-2A76-4DC2-AE8F-351098E785CC}" type="presParOf" srcId="{68620F90-55DA-4DCD-9930-0411BE09D29C}" destId="{2C66650E-B843-4404-960F-000358DA4278}" srcOrd="0" destOrd="0" presId="urn:microsoft.com/office/officeart/2008/layout/HorizontalMultiLevelHierarchy"/>
    <dgm:cxn modelId="{C00D008D-53F5-4AEF-87D0-5F308BB7BB7F}" type="presParOf" srcId="{2C66650E-B843-4404-960F-000358DA4278}" destId="{736A0322-EB50-425F-9255-E4CEE2E89994}" srcOrd="0" destOrd="0" presId="urn:microsoft.com/office/officeart/2008/layout/HorizontalMultiLevelHierarchy"/>
    <dgm:cxn modelId="{DA240656-2CA2-4C91-A273-0FA9A71D5418}" type="presParOf" srcId="{68620F90-55DA-4DCD-9930-0411BE09D29C}" destId="{805DB2B5-A1CD-402E-8D6B-F060221B5CEC}" srcOrd="1" destOrd="0" presId="urn:microsoft.com/office/officeart/2008/layout/HorizontalMultiLevelHierarchy"/>
    <dgm:cxn modelId="{4B6E69EA-D660-4B6F-BCEF-722B754A1E37}" type="presParOf" srcId="{805DB2B5-A1CD-402E-8D6B-F060221B5CEC}" destId="{5400032E-1DA5-40B3-9CE8-660D778ACAFC}" srcOrd="0" destOrd="0" presId="urn:microsoft.com/office/officeart/2008/layout/HorizontalMultiLevelHierarchy"/>
    <dgm:cxn modelId="{60943A10-0F52-40DB-AFA0-8816C7A2F48E}" type="presParOf" srcId="{805DB2B5-A1CD-402E-8D6B-F060221B5CEC}" destId="{A3B494C0-A8F9-4396-ACF9-569E7FCA662A}" srcOrd="1" destOrd="0" presId="urn:microsoft.com/office/officeart/2008/layout/HorizontalMultiLevelHierarchy"/>
    <dgm:cxn modelId="{45ABCDDE-2DED-44DA-87A2-66EEF1009FB6}" type="presParOf" srcId="{68620F90-55DA-4DCD-9930-0411BE09D29C}" destId="{4B31C125-0D65-4ACF-97D0-8941F94F4E20}" srcOrd="2" destOrd="0" presId="urn:microsoft.com/office/officeart/2008/layout/HorizontalMultiLevelHierarchy"/>
    <dgm:cxn modelId="{1C894115-D745-4C72-AE59-20D4FE248EAF}" type="presParOf" srcId="{4B31C125-0D65-4ACF-97D0-8941F94F4E20}" destId="{A08A1532-3B22-421B-B38A-7EBA425E99EB}" srcOrd="0" destOrd="0" presId="urn:microsoft.com/office/officeart/2008/layout/HorizontalMultiLevelHierarchy"/>
    <dgm:cxn modelId="{3776F2E5-6CA2-4E75-8537-2138DA2887D4}" type="presParOf" srcId="{68620F90-55DA-4DCD-9930-0411BE09D29C}" destId="{5704C1CD-DB1F-4936-8EBA-DE1D0E5F1405}" srcOrd="3" destOrd="0" presId="urn:microsoft.com/office/officeart/2008/layout/HorizontalMultiLevelHierarchy"/>
    <dgm:cxn modelId="{65D87A34-5520-4E99-BB70-4E4EA569AB00}" type="presParOf" srcId="{5704C1CD-DB1F-4936-8EBA-DE1D0E5F1405}" destId="{BE65A8AC-431B-4858-89A6-FD9A9E7B15F9}" srcOrd="0" destOrd="0" presId="urn:microsoft.com/office/officeart/2008/layout/HorizontalMultiLevelHierarchy"/>
    <dgm:cxn modelId="{06F9B1A5-95F3-407E-93FC-E6108197E38D}" type="presParOf" srcId="{5704C1CD-DB1F-4936-8EBA-DE1D0E5F1405}" destId="{D81205D2-A324-4B3E-BA7E-41A815DD3B0D}" srcOrd="1" destOrd="0" presId="urn:microsoft.com/office/officeart/2008/layout/HorizontalMultiLevelHierarchy"/>
    <dgm:cxn modelId="{9DA325BC-1E8B-49E8-A0E2-8DB807AD7A89}" type="presParOf" srcId="{68620F90-55DA-4DCD-9930-0411BE09D29C}" destId="{32F7D140-E5D5-445C-91CF-9EF624D61EFE}" srcOrd="4" destOrd="0" presId="urn:microsoft.com/office/officeart/2008/layout/HorizontalMultiLevelHierarchy"/>
    <dgm:cxn modelId="{7B7D6149-D5A0-4371-86A6-654B8D0BB41A}" type="presParOf" srcId="{32F7D140-E5D5-445C-91CF-9EF624D61EFE}" destId="{1842B560-28BA-486F-8BA8-9E94D888B8BB}" srcOrd="0" destOrd="0" presId="urn:microsoft.com/office/officeart/2008/layout/HorizontalMultiLevelHierarchy"/>
    <dgm:cxn modelId="{86391DDE-3905-43B1-A237-534D693E6D46}" type="presParOf" srcId="{68620F90-55DA-4DCD-9930-0411BE09D29C}" destId="{25DF4905-A994-4775-BAF9-42D30F40D665}" srcOrd="5" destOrd="0" presId="urn:microsoft.com/office/officeart/2008/layout/HorizontalMultiLevelHierarchy"/>
    <dgm:cxn modelId="{5FFC4378-FB38-48F9-9298-FB12B5074AF1}" type="presParOf" srcId="{25DF4905-A994-4775-BAF9-42D30F40D665}" destId="{C1AE6B56-326C-467C-B7FA-E6F3691FA839}" srcOrd="0" destOrd="0" presId="urn:microsoft.com/office/officeart/2008/layout/HorizontalMultiLevelHierarchy"/>
    <dgm:cxn modelId="{E112887A-D2AD-4367-9602-0B023180BB2C}" type="presParOf" srcId="{25DF4905-A994-4775-BAF9-42D30F40D665}" destId="{132711C7-3154-4004-AF85-8942F5E852C0}" srcOrd="1" destOrd="0" presId="urn:microsoft.com/office/officeart/2008/layout/HorizontalMultiLevelHierarchy"/>
    <dgm:cxn modelId="{B0419BB2-1196-4739-B762-3CBB72AAB847}" type="presParOf" srcId="{68620F90-55DA-4DCD-9930-0411BE09D29C}" destId="{052D149D-23BA-4821-8D44-821B3EB00DCC}" srcOrd="6" destOrd="0" presId="urn:microsoft.com/office/officeart/2008/layout/HorizontalMultiLevelHierarchy"/>
    <dgm:cxn modelId="{CA480245-368D-4208-BC8B-77E9C595FCE7}" type="presParOf" srcId="{052D149D-23BA-4821-8D44-821B3EB00DCC}" destId="{B91A4D2B-5F75-4A78-A337-C0B405C843C3}" srcOrd="0" destOrd="0" presId="urn:microsoft.com/office/officeart/2008/layout/HorizontalMultiLevelHierarchy"/>
    <dgm:cxn modelId="{0F8649B1-ACDC-4A89-9969-09CB8879D015}" type="presParOf" srcId="{68620F90-55DA-4DCD-9930-0411BE09D29C}" destId="{CF96742C-A569-413C-9129-508369004D5E}" srcOrd="7" destOrd="0" presId="urn:microsoft.com/office/officeart/2008/layout/HorizontalMultiLevelHierarchy"/>
    <dgm:cxn modelId="{9A226C75-A526-472C-AF78-6EC0E1C04598}" type="presParOf" srcId="{CF96742C-A569-413C-9129-508369004D5E}" destId="{B82C0245-0CD0-4CA6-AE3B-558C8AF6F5D1}" srcOrd="0" destOrd="0" presId="urn:microsoft.com/office/officeart/2008/layout/HorizontalMultiLevelHierarchy"/>
    <dgm:cxn modelId="{A34088AB-D3C3-4B7A-A786-F2B6FFF76AF3}" type="presParOf" srcId="{CF96742C-A569-413C-9129-508369004D5E}" destId="{D3DC44EB-235B-4831-B5FE-2B3AF62C954C}" srcOrd="1" destOrd="0" presId="urn:microsoft.com/office/officeart/2008/layout/HorizontalMultiLevelHierarchy"/>
    <dgm:cxn modelId="{52DECDB6-9CD1-496C-8AA9-63510B7BF329}" type="presParOf" srcId="{68620F90-55DA-4DCD-9930-0411BE09D29C}" destId="{8BBF57FF-0E86-4B9E-B3B7-60248054AC49}" srcOrd="8" destOrd="0" presId="urn:microsoft.com/office/officeart/2008/layout/HorizontalMultiLevelHierarchy"/>
    <dgm:cxn modelId="{1BE33C9B-CF6C-4368-BEB4-7C133088A3D2}" type="presParOf" srcId="{8BBF57FF-0E86-4B9E-B3B7-60248054AC49}" destId="{F747A203-A538-466A-9498-876894AB129E}" srcOrd="0" destOrd="0" presId="urn:microsoft.com/office/officeart/2008/layout/HorizontalMultiLevelHierarchy"/>
    <dgm:cxn modelId="{8AD70880-DDD7-4988-AFB3-CEFC21C5E04D}" type="presParOf" srcId="{68620F90-55DA-4DCD-9930-0411BE09D29C}" destId="{59BD5D2E-39A7-42F3-A797-7432CE9A3B84}" srcOrd="9" destOrd="0" presId="urn:microsoft.com/office/officeart/2008/layout/HorizontalMultiLevelHierarchy"/>
    <dgm:cxn modelId="{228CE2CB-2F82-4375-844D-2942538C01EB}" type="presParOf" srcId="{59BD5D2E-39A7-42F3-A797-7432CE9A3B84}" destId="{43DA47EF-1203-47E3-9BF6-563AD3E4FE0F}" srcOrd="0" destOrd="0" presId="urn:microsoft.com/office/officeart/2008/layout/HorizontalMultiLevelHierarchy"/>
    <dgm:cxn modelId="{CF8A3B81-B80B-42E8-B546-32B5582CF803}" type="presParOf" srcId="{59BD5D2E-39A7-42F3-A797-7432CE9A3B84}" destId="{0BE6C061-2B5B-40FC-ADA0-9E8640968D25}" srcOrd="1" destOrd="0" presId="urn:microsoft.com/office/officeart/2008/layout/HorizontalMultiLevelHierarchy"/>
    <dgm:cxn modelId="{95F9B757-F52C-429B-B5B7-14417440A405}" type="presParOf" srcId="{68620F90-55DA-4DCD-9930-0411BE09D29C}" destId="{1F54A097-3C9A-4A3C-9DE9-686864BE9BCB}" srcOrd="10" destOrd="0" presId="urn:microsoft.com/office/officeart/2008/layout/HorizontalMultiLevelHierarchy"/>
    <dgm:cxn modelId="{3FD49E14-4E79-45ED-A289-4A86C5C981FD}" type="presParOf" srcId="{1F54A097-3C9A-4A3C-9DE9-686864BE9BCB}" destId="{BA18AAB0-6657-4C13-BA93-7E67B249256F}" srcOrd="0" destOrd="0" presId="urn:microsoft.com/office/officeart/2008/layout/HorizontalMultiLevelHierarchy"/>
    <dgm:cxn modelId="{4D26D144-D801-479B-B71F-1F5B40A0DADB}" type="presParOf" srcId="{68620F90-55DA-4DCD-9930-0411BE09D29C}" destId="{F59327B8-2FF5-44CA-93B7-9F288B7E7F04}" srcOrd="11" destOrd="0" presId="urn:microsoft.com/office/officeart/2008/layout/HorizontalMultiLevelHierarchy"/>
    <dgm:cxn modelId="{3436EDA5-1FE3-436A-94F6-86C9869415F4}" type="presParOf" srcId="{F59327B8-2FF5-44CA-93B7-9F288B7E7F04}" destId="{45EF3D25-DBBE-4AD0-96D8-D969626121E2}" srcOrd="0" destOrd="0" presId="urn:microsoft.com/office/officeart/2008/layout/HorizontalMultiLevelHierarchy"/>
    <dgm:cxn modelId="{D800CC10-CA79-4A19-AF1C-E169D0C890AF}" type="presParOf" srcId="{F59327B8-2FF5-44CA-93B7-9F288B7E7F04}" destId="{F209BAB4-B7A2-4116-84FF-A4EA61F5056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F2361-202D-49C0-BD0C-8AA3AB92308B}">
      <dsp:nvSpPr>
        <dsp:cNvPr id="0" name=""/>
        <dsp:cNvSpPr/>
      </dsp:nvSpPr>
      <dsp:spPr>
        <a:xfrm>
          <a:off x="3439037" y="-223453"/>
          <a:ext cx="1927725" cy="18744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 panose="020F0502020204030204" pitchFamily="34" charset="0"/>
              <a:cs typeface="Calibri" panose="020F0502020204030204" pitchFamily="34" charset="0"/>
            </a:rPr>
            <a:t>Развитие внимания и навыка сосредоточения</a:t>
          </a:r>
        </a:p>
      </dsp:txBody>
      <dsp:txXfrm>
        <a:off x="3721346" y="51060"/>
        <a:ext cx="1363107" cy="1325467"/>
      </dsp:txXfrm>
    </dsp:sp>
    <dsp:sp modelId="{83D4132C-04EF-4C8C-ABE2-FBFB3F0B12CD}">
      <dsp:nvSpPr>
        <dsp:cNvPr id="0" name=""/>
        <dsp:cNvSpPr/>
      </dsp:nvSpPr>
      <dsp:spPr>
        <a:xfrm rot="2160000">
          <a:off x="5192901" y="1086426"/>
          <a:ext cx="74338" cy="456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195031" y="1171208"/>
        <a:ext cx="52037" cy="274009"/>
      </dsp:txXfrm>
    </dsp:sp>
    <dsp:sp modelId="{27DCA59D-85A7-4315-A5A4-CD5BAF973753}">
      <dsp:nvSpPr>
        <dsp:cNvPr id="0" name=""/>
        <dsp:cNvSpPr/>
      </dsp:nvSpPr>
      <dsp:spPr>
        <a:xfrm>
          <a:off x="5077249" y="1025235"/>
          <a:ext cx="1936263" cy="17637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 panose="020F0502020204030204" pitchFamily="34" charset="0"/>
              <a:cs typeface="Calibri" panose="020F0502020204030204" pitchFamily="34" charset="0"/>
            </a:rPr>
            <a:t>Развитие координации движений</a:t>
          </a:r>
        </a:p>
      </dsp:txBody>
      <dsp:txXfrm>
        <a:off x="5360808" y="1283535"/>
        <a:ext cx="1369145" cy="1247180"/>
      </dsp:txXfrm>
    </dsp:sp>
    <dsp:sp modelId="{8AC1E600-E241-4541-B4B7-7041F2B5D07D}">
      <dsp:nvSpPr>
        <dsp:cNvPr id="0" name=""/>
        <dsp:cNvSpPr/>
      </dsp:nvSpPr>
      <dsp:spPr>
        <a:xfrm rot="6839709">
          <a:off x="5603357" y="2571045"/>
          <a:ext cx="89709" cy="456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5622286" y="2650087"/>
        <a:ext cx="62796" cy="274009"/>
      </dsp:txXfrm>
    </dsp:sp>
    <dsp:sp modelId="{B00393C5-6699-47CD-AE8E-9B27645FCDCF}">
      <dsp:nvSpPr>
        <dsp:cNvPr id="0" name=""/>
        <dsp:cNvSpPr/>
      </dsp:nvSpPr>
      <dsp:spPr>
        <a:xfrm>
          <a:off x="4430132" y="2799188"/>
          <a:ext cx="1666165" cy="17302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 panose="020F0502020204030204" pitchFamily="34" charset="0"/>
              <a:cs typeface="Calibri" panose="020F0502020204030204" pitchFamily="34" charset="0"/>
            </a:rPr>
            <a:t>Тренировка навыка контроля движения и точности движения рук</a:t>
          </a:r>
        </a:p>
      </dsp:txBody>
      <dsp:txXfrm>
        <a:off x="4674136" y="3052573"/>
        <a:ext cx="1178157" cy="1223452"/>
      </dsp:txXfrm>
    </dsp:sp>
    <dsp:sp modelId="{AE27B29B-A071-4408-A43F-4A78829C6FAB}">
      <dsp:nvSpPr>
        <dsp:cNvPr id="0" name=""/>
        <dsp:cNvSpPr/>
      </dsp:nvSpPr>
      <dsp:spPr>
        <a:xfrm rot="10482544">
          <a:off x="4275080" y="3522272"/>
          <a:ext cx="112206" cy="456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4308670" y="3612056"/>
        <a:ext cx="78544" cy="274009"/>
      </dsp:txXfrm>
    </dsp:sp>
    <dsp:sp modelId="{9284E1F2-EC4E-458C-8156-ABF1F2EBDA32}">
      <dsp:nvSpPr>
        <dsp:cNvPr id="0" name=""/>
        <dsp:cNvSpPr/>
      </dsp:nvSpPr>
      <dsp:spPr>
        <a:xfrm>
          <a:off x="2549302" y="3009881"/>
          <a:ext cx="1676976" cy="16561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 panose="020F0502020204030204" pitchFamily="34" charset="0"/>
              <a:cs typeface="Calibri" panose="020F0502020204030204" pitchFamily="34" charset="0"/>
            </a:rPr>
            <a:t>Профилактика нарушений осанки</a:t>
          </a:r>
        </a:p>
      </dsp:txBody>
      <dsp:txXfrm>
        <a:off x="2794889" y="3252425"/>
        <a:ext cx="1185802" cy="1171104"/>
      </dsp:txXfrm>
    </dsp:sp>
    <dsp:sp modelId="{E39C17C1-B730-49E3-948A-7D453C80094A}">
      <dsp:nvSpPr>
        <dsp:cNvPr id="0" name=""/>
        <dsp:cNvSpPr/>
      </dsp:nvSpPr>
      <dsp:spPr>
        <a:xfrm rot="15120000">
          <a:off x="3001977" y="2677033"/>
          <a:ext cx="165584" cy="456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034490" y="2791991"/>
        <a:ext cx="115909" cy="274009"/>
      </dsp:txXfrm>
    </dsp:sp>
    <dsp:sp modelId="{05CE0086-BBF8-4DA6-9C97-DF159443F4F1}">
      <dsp:nvSpPr>
        <dsp:cNvPr id="0" name=""/>
        <dsp:cNvSpPr/>
      </dsp:nvSpPr>
      <dsp:spPr>
        <a:xfrm>
          <a:off x="1797977" y="1025235"/>
          <a:ext cx="1924884" cy="17637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 panose="020F0502020204030204" pitchFamily="34" charset="0"/>
              <a:cs typeface="Calibri" panose="020F0502020204030204" pitchFamily="34" charset="0"/>
            </a:rPr>
            <a:t>Развитие академических и спортивных достижений</a:t>
          </a:r>
        </a:p>
      </dsp:txBody>
      <dsp:txXfrm>
        <a:off x="2079870" y="1283535"/>
        <a:ext cx="1361098" cy="1247180"/>
      </dsp:txXfrm>
    </dsp:sp>
    <dsp:sp modelId="{DF8BDE78-7739-43A1-8F1D-1CCA63CE8C61}">
      <dsp:nvSpPr>
        <dsp:cNvPr id="0" name=""/>
        <dsp:cNvSpPr/>
      </dsp:nvSpPr>
      <dsp:spPr>
        <a:xfrm rot="19440000">
          <a:off x="3532858" y="1089920"/>
          <a:ext cx="76125" cy="456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3535039" y="1187968"/>
        <a:ext cx="53288" cy="274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D2031-89F7-4A41-95B2-6AB6CF65A789}">
      <dsp:nvSpPr>
        <dsp:cNvPr id="0" name=""/>
        <dsp:cNvSpPr/>
      </dsp:nvSpPr>
      <dsp:spPr>
        <a:xfrm>
          <a:off x="303277" y="1934"/>
          <a:ext cx="2099338" cy="12596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none" kern="1200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Аутизм и расстройство аутистического спектра</a:t>
          </a:r>
          <a:endParaRPr lang="ru-RU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3277" y="1934"/>
        <a:ext cx="2099338" cy="1259603"/>
      </dsp:txXfrm>
    </dsp:sp>
    <dsp:sp modelId="{55C7E337-6427-431A-AF96-14E3FFD8B0AD}">
      <dsp:nvSpPr>
        <dsp:cNvPr id="0" name=""/>
        <dsp:cNvSpPr/>
      </dsp:nvSpPr>
      <dsp:spPr>
        <a:xfrm>
          <a:off x="2612549" y="1934"/>
          <a:ext cx="2099338" cy="12596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none" kern="1200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Расстройства сенсорной обработки</a:t>
          </a:r>
          <a:endParaRPr lang="ru-RU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612549" y="1934"/>
        <a:ext cx="2099338" cy="1259603"/>
      </dsp:txXfrm>
    </dsp:sp>
    <dsp:sp modelId="{B01EE6DE-884C-4F69-A16D-DA1785A33A27}">
      <dsp:nvSpPr>
        <dsp:cNvPr id="0" name=""/>
        <dsp:cNvSpPr/>
      </dsp:nvSpPr>
      <dsp:spPr>
        <a:xfrm>
          <a:off x="4921822" y="1934"/>
          <a:ext cx="2099338" cy="12596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none" kern="1200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ДЦП</a:t>
          </a:r>
          <a:endParaRPr lang="ru-RU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921822" y="1934"/>
        <a:ext cx="2099338" cy="1259603"/>
      </dsp:txXfrm>
    </dsp:sp>
    <dsp:sp modelId="{7BCE9E7F-B9F7-4B75-B69E-70B96EFDBE76}">
      <dsp:nvSpPr>
        <dsp:cNvPr id="0" name=""/>
        <dsp:cNvSpPr/>
      </dsp:nvSpPr>
      <dsp:spPr>
        <a:xfrm>
          <a:off x="303277" y="1471470"/>
          <a:ext cx="2099338" cy="12596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none" kern="1200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Центральное нарушение слухового анализа</a:t>
          </a:r>
          <a:endParaRPr lang="ru-RU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3277" y="1471470"/>
        <a:ext cx="2099338" cy="1259603"/>
      </dsp:txXfrm>
    </dsp:sp>
    <dsp:sp modelId="{903CCE40-0ADC-4774-BC87-B2BE16B70FF9}">
      <dsp:nvSpPr>
        <dsp:cNvPr id="0" name=""/>
        <dsp:cNvSpPr/>
      </dsp:nvSpPr>
      <dsp:spPr>
        <a:xfrm>
          <a:off x="2612549" y="1471470"/>
          <a:ext cx="2099338" cy="12596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none" kern="1200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Гипотония, нарушения тонуса мышц плечевого пояса, осанки</a:t>
          </a:r>
          <a:endParaRPr lang="ru-RU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612549" y="1471470"/>
        <a:ext cx="2099338" cy="1259603"/>
      </dsp:txXfrm>
    </dsp:sp>
    <dsp:sp modelId="{5606B56D-6FB1-465D-A8F0-750E93E29E0E}">
      <dsp:nvSpPr>
        <dsp:cNvPr id="0" name=""/>
        <dsp:cNvSpPr/>
      </dsp:nvSpPr>
      <dsp:spPr>
        <a:xfrm>
          <a:off x="4921822" y="1471470"/>
          <a:ext cx="2099338" cy="12596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Нарушение развития координации</a:t>
          </a:r>
        </a:p>
      </dsp:txBody>
      <dsp:txXfrm>
        <a:off x="4921822" y="1471470"/>
        <a:ext cx="2099338" cy="1259603"/>
      </dsp:txXfrm>
    </dsp:sp>
    <dsp:sp modelId="{8343BF36-386B-47DE-9C6E-1C0B4E522AFD}">
      <dsp:nvSpPr>
        <dsp:cNvPr id="0" name=""/>
        <dsp:cNvSpPr/>
      </dsp:nvSpPr>
      <dsp:spPr>
        <a:xfrm>
          <a:off x="303277" y="2941007"/>
          <a:ext cx="2099338" cy="12596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none" kern="1200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Нарушение развития координации: </a:t>
          </a:r>
          <a:r>
            <a:rPr lang="ru-RU" sz="1400" u="none" kern="1200" dirty="0" err="1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Диспраксия</a:t>
          </a:r>
          <a:r>
            <a:rPr lang="ru-RU" sz="1400" u="none" kern="1200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; Дистрофия; </a:t>
          </a:r>
          <a:r>
            <a:rPr lang="ru-RU" sz="1400" u="none" kern="1200" dirty="0" err="1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Дискалькулия</a:t>
          </a:r>
          <a:r>
            <a:rPr lang="ru-RU" sz="1400" u="none" kern="1200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; Синдром </a:t>
          </a:r>
          <a:r>
            <a:rPr lang="ru-RU" sz="1400" u="none" kern="1200" dirty="0" err="1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Аспергера</a:t>
          </a:r>
          <a:endParaRPr lang="ru-RU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3277" y="2941007"/>
        <a:ext cx="2099338" cy="1259603"/>
      </dsp:txXfrm>
    </dsp:sp>
    <dsp:sp modelId="{FE49C130-1FB8-4763-A339-8F47345864C4}">
      <dsp:nvSpPr>
        <dsp:cNvPr id="0" name=""/>
        <dsp:cNvSpPr/>
      </dsp:nvSpPr>
      <dsp:spPr>
        <a:xfrm>
          <a:off x="2612549" y="2941007"/>
          <a:ext cx="2099338" cy="12596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none" kern="1200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ЗПР; ЗПРР; ЗРР; </a:t>
          </a:r>
          <a:r>
            <a:rPr lang="ru-RU" sz="1400" u="none" kern="1200" dirty="0" err="1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Логоневрозы</a:t>
          </a:r>
          <a:r>
            <a:rPr lang="ru-RU" sz="1400" u="none" kern="1200" dirty="0"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; Заикание</a:t>
          </a:r>
          <a:endParaRPr lang="ru-RU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612549" y="2941007"/>
        <a:ext cx="2099338" cy="1259603"/>
      </dsp:txXfrm>
    </dsp:sp>
    <dsp:sp modelId="{8042C91C-F2DC-4BBB-BBCF-ABE7B1433D16}">
      <dsp:nvSpPr>
        <dsp:cNvPr id="0" name=""/>
        <dsp:cNvSpPr/>
      </dsp:nvSpPr>
      <dsp:spPr>
        <a:xfrm>
          <a:off x="4921822" y="2941007"/>
          <a:ext cx="2099338" cy="12596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Поведенческие расстройства</a:t>
          </a:r>
        </a:p>
      </dsp:txBody>
      <dsp:txXfrm>
        <a:off x="4921822" y="2941007"/>
        <a:ext cx="2099338" cy="1259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4A097-3C9A-4A3C-9DE9-686864BE9BCB}">
      <dsp:nvSpPr>
        <dsp:cNvPr id="0" name=""/>
        <dsp:cNvSpPr/>
      </dsp:nvSpPr>
      <dsp:spPr>
        <a:xfrm>
          <a:off x="1952039" y="2789383"/>
          <a:ext cx="2488674" cy="2312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4337" y="0"/>
              </a:lnTo>
              <a:lnTo>
                <a:pt x="1244337" y="2312338"/>
              </a:lnTo>
              <a:lnTo>
                <a:pt x="2488674" y="231233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111448" y="3860625"/>
        <a:ext cx="169855" cy="169855"/>
      </dsp:txXfrm>
    </dsp:sp>
    <dsp:sp modelId="{8BBF57FF-0E86-4B9E-B3B7-60248054AC49}">
      <dsp:nvSpPr>
        <dsp:cNvPr id="0" name=""/>
        <dsp:cNvSpPr/>
      </dsp:nvSpPr>
      <dsp:spPr>
        <a:xfrm>
          <a:off x="1952039" y="2789383"/>
          <a:ext cx="3052074" cy="1381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6037" y="0"/>
              </a:lnTo>
              <a:lnTo>
                <a:pt x="1526037" y="1381855"/>
              </a:lnTo>
              <a:lnTo>
                <a:pt x="3052074" y="1381855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394318" y="3396553"/>
        <a:ext cx="167516" cy="167516"/>
      </dsp:txXfrm>
    </dsp:sp>
    <dsp:sp modelId="{052D149D-23BA-4821-8D44-821B3EB00DCC}">
      <dsp:nvSpPr>
        <dsp:cNvPr id="0" name=""/>
        <dsp:cNvSpPr/>
      </dsp:nvSpPr>
      <dsp:spPr>
        <a:xfrm>
          <a:off x="1952039" y="2789383"/>
          <a:ext cx="3587767" cy="405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3883" y="0"/>
              </a:lnTo>
              <a:lnTo>
                <a:pt x="1793883" y="405195"/>
              </a:lnTo>
              <a:lnTo>
                <a:pt x="3587767" y="405195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58" y="2901717"/>
        <a:ext cx="180528" cy="180528"/>
      </dsp:txXfrm>
    </dsp:sp>
    <dsp:sp modelId="{32F7D140-E5D5-445C-91CF-9EF624D61EFE}">
      <dsp:nvSpPr>
        <dsp:cNvPr id="0" name=""/>
        <dsp:cNvSpPr/>
      </dsp:nvSpPr>
      <dsp:spPr>
        <a:xfrm>
          <a:off x="1952039" y="2245630"/>
          <a:ext cx="3273758" cy="543753"/>
        </a:xfrm>
        <a:custGeom>
          <a:avLst/>
          <a:gdLst/>
          <a:ahLst/>
          <a:cxnLst/>
          <a:rect l="0" t="0" r="0" b="0"/>
          <a:pathLst>
            <a:path>
              <a:moveTo>
                <a:pt x="0" y="543753"/>
              </a:moveTo>
              <a:lnTo>
                <a:pt x="1636879" y="543753"/>
              </a:lnTo>
              <a:lnTo>
                <a:pt x="1636879" y="0"/>
              </a:lnTo>
              <a:lnTo>
                <a:pt x="3273758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505953" y="2434541"/>
        <a:ext cx="165930" cy="165930"/>
      </dsp:txXfrm>
    </dsp:sp>
    <dsp:sp modelId="{4B31C125-0D65-4ACF-97D0-8941F94F4E20}">
      <dsp:nvSpPr>
        <dsp:cNvPr id="0" name=""/>
        <dsp:cNvSpPr/>
      </dsp:nvSpPr>
      <dsp:spPr>
        <a:xfrm>
          <a:off x="1952039" y="1352102"/>
          <a:ext cx="2682651" cy="1437281"/>
        </a:xfrm>
        <a:custGeom>
          <a:avLst/>
          <a:gdLst/>
          <a:ahLst/>
          <a:cxnLst/>
          <a:rect l="0" t="0" r="0" b="0"/>
          <a:pathLst>
            <a:path>
              <a:moveTo>
                <a:pt x="0" y="1437281"/>
              </a:moveTo>
              <a:lnTo>
                <a:pt x="1341325" y="1437281"/>
              </a:lnTo>
              <a:lnTo>
                <a:pt x="1341325" y="0"/>
              </a:lnTo>
              <a:lnTo>
                <a:pt x="2682651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217279" y="1994657"/>
        <a:ext cx="152170" cy="152170"/>
      </dsp:txXfrm>
    </dsp:sp>
    <dsp:sp modelId="{2C66650E-B843-4404-960F-000358DA4278}">
      <dsp:nvSpPr>
        <dsp:cNvPr id="0" name=""/>
        <dsp:cNvSpPr/>
      </dsp:nvSpPr>
      <dsp:spPr>
        <a:xfrm>
          <a:off x="1952039" y="421627"/>
          <a:ext cx="1823647" cy="2367756"/>
        </a:xfrm>
        <a:custGeom>
          <a:avLst/>
          <a:gdLst/>
          <a:ahLst/>
          <a:cxnLst/>
          <a:rect l="0" t="0" r="0" b="0"/>
          <a:pathLst>
            <a:path>
              <a:moveTo>
                <a:pt x="0" y="2367756"/>
              </a:moveTo>
              <a:lnTo>
                <a:pt x="911823" y="2367756"/>
              </a:lnTo>
              <a:lnTo>
                <a:pt x="911823" y="0"/>
              </a:lnTo>
              <a:lnTo>
                <a:pt x="1823647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89147" y="1530789"/>
        <a:ext cx="149431" cy="149431"/>
      </dsp:txXfrm>
    </dsp:sp>
    <dsp:sp modelId="{9B383EAA-CCBA-4E09-B677-B1DBDA308B1D}">
      <dsp:nvSpPr>
        <dsp:cNvPr id="0" name=""/>
        <dsp:cNvSpPr/>
      </dsp:nvSpPr>
      <dsp:spPr>
        <a:xfrm rot="16200000">
          <a:off x="-466919" y="2387658"/>
          <a:ext cx="4034468" cy="803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Специалисты, использующие метод мозжечковой стимуляции</a:t>
          </a:r>
        </a:p>
      </dsp:txBody>
      <dsp:txXfrm>
        <a:off x="-466919" y="2387658"/>
        <a:ext cx="4034468" cy="803450"/>
      </dsp:txXfrm>
    </dsp:sp>
    <dsp:sp modelId="{5400032E-1DA5-40B3-9CE8-660D778ACAFC}">
      <dsp:nvSpPr>
        <dsp:cNvPr id="0" name=""/>
        <dsp:cNvSpPr/>
      </dsp:nvSpPr>
      <dsp:spPr>
        <a:xfrm>
          <a:off x="3775686" y="38352"/>
          <a:ext cx="2514280" cy="766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Педагог-психолог</a:t>
          </a:r>
        </a:p>
      </dsp:txBody>
      <dsp:txXfrm>
        <a:off x="3775686" y="38352"/>
        <a:ext cx="2514280" cy="766548"/>
      </dsp:txXfrm>
    </dsp:sp>
    <dsp:sp modelId="{BE65A8AC-431B-4858-89A6-FD9A9E7B15F9}">
      <dsp:nvSpPr>
        <dsp:cNvPr id="0" name=""/>
        <dsp:cNvSpPr/>
      </dsp:nvSpPr>
      <dsp:spPr>
        <a:xfrm>
          <a:off x="4634690" y="968828"/>
          <a:ext cx="2514280" cy="766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Инструктор по физической культуре</a:t>
          </a:r>
        </a:p>
      </dsp:txBody>
      <dsp:txXfrm>
        <a:off x="4634690" y="968828"/>
        <a:ext cx="2514280" cy="766548"/>
      </dsp:txXfrm>
    </dsp:sp>
    <dsp:sp modelId="{C1AE6B56-326C-467C-B7FA-E6F3691FA839}">
      <dsp:nvSpPr>
        <dsp:cNvPr id="0" name=""/>
        <dsp:cNvSpPr/>
      </dsp:nvSpPr>
      <dsp:spPr>
        <a:xfrm>
          <a:off x="5225798" y="1862355"/>
          <a:ext cx="2514280" cy="766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Учитель-логопед</a:t>
          </a:r>
        </a:p>
      </dsp:txBody>
      <dsp:txXfrm>
        <a:off x="5225798" y="1862355"/>
        <a:ext cx="2514280" cy="766548"/>
      </dsp:txXfrm>
    </dsp:sp>
    <dsp:sp modelId="{B82C0245-0CD0-4CA6-AE3B-558C8AF6F5D1}">
      <dsp:nvSpPr>
        <dsp:cNvPr id="0" name=""/>
        <dsp:cNvSpPr/>
      </dsp:nvSpPr>
      <dsp:spPr>
        <a:xfrm>
          <a:off x="5539806" y="2811305"/>
          <a:ext cx="2514280" cy="766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Учитель-дефектолог</a:t>
          </a:r>
        </a:p>
      </dsp:txBody>
      <dsp:txXfrm>
        <a:off x="5539806" y="2811305"/>
        <a:ext cx="2514280" cy="766548"/>
      </dsp:txXfrm>
    </dsp:sp>
    <dsp:sp modelId="{43DA47EF-1203-47E3-9BF6-563AD3E4FE0F}">
      <dsp:nvSpPr>
        <dsp:cNvPr id="0" name=""/>
        <dsp:cNvSpPr/>
      </dsp:nvSpPr>
      <dsp:spPr>
        <a:xfrm>
          <a:off x="5004114" y="3787965"/>
          <a:ext cx="2514280" cy="766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Тифлопедагог</a:t>
          </a:r>
        </a:p>
      </dsp:txBody>
      <dsp:txXfrm>
        <a:off x="5004114" y="3787965"/>
        <a:ext cx="2514280" cy="766548"/>
      </dsp:txXfrm>
    </dsp:sp>
    <dsp:sp modelId="{45EF3D25-DBBE-4AD0-96D8-D969626121E2}">
      <dsp:nvSpPr>
        <dsp:cNvPr id="0" name=""/>
        <dsp:cNvSpPr/>
      </dsp:nvSpPr>
      <dsp:spPr>
        <a:xfrm>
          <a:off x="4440714" y="4718448"/>
          <a:ext cx="2514280" cy="766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Педагог</a:t>
          </a:r>
        </a:p>
      </dsp:txBody>
      <dsp:txXfrm>
        <a:off x="4440714" y="4718448"/>
        <a:ext cx="2514280" cy="766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54029-21C5-44D4-8890-C5DDE077508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DD3BC-9846-4E4A-8999-08079056C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2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79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5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76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339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8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0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67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255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93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96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3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88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32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24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A91EB7-1D78-45E3-9FD7-B1C53C0DD337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8D905C-0002-401A-8615-A0DE7C7CD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5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7859" y="1727497"/>
            <a:ext cx="6518786" cy="2930013"/>
          </a:xfrm>
        </p:spPr>
        <p:txBody>
          <a:bodyPr/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Индивидуальная работа с ребенком с ОВЗ с использование балансировочного комплекса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Бильгоу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«В мире красок»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364" y="147484"/>
            <a:ext cx="8876145" cy="560440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Муниципальное бюджетное дошкольное образовательное учреждение</a:t>
            </a:r>
          </a:p>
          <a:p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«Детский сад общеразвивающего вида «Аленький цветочек»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7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09" y="935243"/>
            <a:ext cx="7887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Тренажеры для мозжечковой стимуляции (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нейротренажеры.рф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ru-RU" sz="3200" dirty="0"/>
          </a:p>
        </p:txBody>
      </p:sp>
      <p:pic>
        <p:nvPicPr>
          <p:cNvPr id="2050" name="Picture 2" descr="http://qrcoder.ru/code/?https%3A%2F%2F%ED%E5%E9%F0%EE%F2%F0%E5%ED%E0%E6%E5%F0%FB.%F0%F4%2F&amp;4&amp;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11" y="2262910"/>
            <a:ext cx="3720528" cy="372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0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073" y="843662"/>
            <a:ext cx="40824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Нейромоторная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коррекция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 мозжечковая стимуляция это мультисенсорная программа тренировки мозга, разработанная для укрепления самых базовых мозговых процессов и обеспечения высокого уровня навыков обучения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Баламетрикс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- это система физических упражнений, направленных на совершенствование функций мозжечка и структур мозга, активно участвующих в формировании движений, речи,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координаторных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актов. В основе программы мозжечковой стимуляции лежит система тренировок на балансировочной доске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Бильгоу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041" r="9729"/>
          <a:stretch/>
        </p:blipFill>
        <p:spPr>
          <a:xfrm>
            <a:off x="4710547" y="668171"/>
            <a:ext cx="3713761" cy="350274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s://brain-board.ru/upload/iblock/58e/58e48eadc82002459546689420dff83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8" y="3619511"/>
            <a:ext cx="4073234" cy="296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3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691" y="1599140"/>
            <a:ext cx="4304146" cy="3602182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Балансировочный комплекс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Balametrics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был разработан американским ученым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Френком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Бильгоу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50 лет назад. Впоследствии программа Френка </a:t>
            </a:r>
            <a:r>
              <a:rPr lang="ru-RU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Бильгоу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получила название в переводе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«Прорыв в обучении»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19" y="1505528"/>
            <a:ext cx="3695794" cy="369579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77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906049" y="551502"/>
            <a:ext cx="7521676" cy="85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ctr">
              <a:lnSpc>
                <a:spcPct val="103000"/>
              </a:lnSpc>
              <a:spcAft>
                <a:spcPts val="15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Комплектация тренажера мозжечковой стимуляции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Баламетрикс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 t="52760" r="43727" b="17706"/>
          <a:stretch/>
        </p:blipFill>
        <p:spPr>
          <a:xfrm>
            <a:off x="4810911" y="1594651"/>
            <a:ext cx="1767204" cy="131105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104"/>
          <p:cNvPicPr/>
          <p:nvPr/>
        </p:nvPicPr>
        <p:blipFill rotWithShape="1">
          <a:blip r:embed="rId3"/>
          <a:srcRect l="9178" t="9168" r="9082" b="8990"/>
          <a:stretch/>
        </p:blipFill>
        <p:spPr>
          <a:xfrm>
            <a:off x="3116826" y="1594651"/>
            <a:ext cx="1521320" cy="128583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106"/>
          <p:cNvPicPr/>
          <p:nvPr/>
        </p:nvPicPr>
        <p:blipFill rotWithShape="1">
          <a:blip r:embed="rId4"/>
          <a:srcRect l="7693" t="6774" r="11993" b="26129"/>
          <a:stretch/>
        </p:blipFill>
        <p:spPr>
          <a:xfrm>
            <a:off x="6750881" y="1582173"/>
            <a:ext cx="1724526" cy="132353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42" y="3835590"/>
            <a:ext cx="2310583" cy="164104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5" y="3822632"/>
            <a:ext cx="2040563" cy="169783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7"/>
          <a:stretch/>
        </p:blipFill>
        <p:spPr>
          <a:xfrm>
            <a:off x="3861913" y="3835590"/>
            <a:ext cx="1265824" cy="169207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668595" y="2886025"/>
            <a:ext cx="252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Балансировочная доска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Бельгоу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 цветной разметкой (2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9660" y="5638694"/>
            <a:ext cx="255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Телескопическая стойка с мишенями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393607" y="5569697"/>
            <a:ext cx="2723535" cy="663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lvl="0" algn="ctr">
              <a:lnSpc>
                <a:spcPct val="103000"/>
              </a:lnSpc>
              <a:spcAft>
                <a:spcPts val="15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Мешочки разные по цвету и весу (4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05119" y="2998763"/>
            <a:ext cx="5313227" cy="663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lvl="0" algn="ctr">
              <a:lnSpc>
                <a:spcPct val="103000"/>
              </a:lnSpc>
              <a:spcAft>
                <a:spcPts val="15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Мишень напольная с цветными шарами, цифрами и геометрическими фигурами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61732" y="5569697"/>
            <a:ext cx="2974260" cy="663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lvl="0" algn="ctr">
              <a:lnSpc>
                <a:spcPct val="103000"/>
              </a:lnSpc>
              <a:spcAft>
                <a:spcPts val="15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Мяч-маятник с цветной планкой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s://brain-board.ru/upload/iblock/58e/58e48eadc82002459546689420dff834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0"/>
          <a:stretch/>
        </p:blipFill>
        <p:spPr bwMode="auto">
          <a:xfrm>
            <a:off x="691645" y="1594651"/>
            <a:ext cx="2180863" cy="126538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6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756" y="441945"/>
            <a:ext cx="7757651" cy="83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ctr">
              <a:lnSpc>
                <a:spcPct val="103000"/>
              </a:lnSpc>
              <a:spcAft>
                <a:spcPts val="15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Назначение комплексов при развивающих программах с детьми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364347"/>
              </p:ext>
            </p:extLst>
          </p:nvPr>
        </p:nvGraphicFramePr>
        <p:xfrm>
          <a:off x="92364" y="1570182"/>
          <a:ext cx="8811491" cy="447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72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38" y="833699"/>
            <a:ext cx="7980218" cy="98228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Назначение комплексов при коррекционно- развивающей работе с детьми с особыми потребностями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666067"/>
              </p:ext>
            </p:extLst>
          </p:nvPr>
        </p:nvGraphicFramePr>
        <p:xfrm>
          <a:off x="997527" y="1717964"/>
          <a:ext cx="7324438" cy="4202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959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867251"/>
              </p:ext>
            </p:extLst>
          </p:nvPr>
        </p:nvGraphicFramePr>
        <p:xfrm>
          <a:off x="98322" y="655782"/>
          <a:ext cx="8703933" cy="5560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44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2369" r="3535"/>
          <a:stretch/>
        </p:blipFill>
        <p:spPr>
          <a:xfrm>
            <a:off x="674253" y="2004291"/>
            <a:ext cx="4351705" cy="315883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2" t="12604" r="34124"/>
          <a:stretch/>
        </p:blipFill>
        <p:spPr>
          <a:xfrm>
            <a:off x="5163127" y="1302327"/>
            <a:ext cx="3201991" cy="482202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96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r="35152"/>
          <a:stretch/>
        </p:blipFill>
        <p:spPr>
          <a:xfrm>
            <a:off x="5573071" y="1644072"/>
            <a:ext cx="2869555" cy="437803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54"/>
          <a:stretch/>
        </p:blipFill>
        <p:spPr>
          <a:xfrm>
            <a:off x="567952" y="2133021"/>
            <a:ext cx="4844558" cy="340013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55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1024</TotalTime>
  <Words>284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Натуральные материалы</vt:lpstr>
      <vt:lpstr>Индивидуальная работа с ребенком с ОВЗ с использование балансировочного комплекса Бильгоу «В мире красок»</vt:lpstr>
      <vt:lpstr>Презентация PowerPoint</vt:lpstr>
      <vt:lpstr>Презентация PowerPoint</vt:lpstr>
      <vt:lpstr>Презентация PowerPoint</vt:lpstr>
      <vt:lpstr>Презентация PowerPoint</vt:lpstr>
      <vt:lpstr>Назначение комплексов при коррекционно- развивающей работе с детьми с особыми потребностями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</dc:title>
  <dc:creator>chernushenko_oksana@mail.ru</dc:creator>
  <cp:lastModifiedBy>Эльмира Сеитова</cp:lastModifiedBy>
  <cp:revision>41</cp:revision>
  <dcterms:created xsi:type="dcterms:W3CDTF">2024-02-07T08:32:38Z</dcterms:created>
  <dcterms:modified xsi:type="dcterms:W3CDTF">2024-06-13T07:03:29Z</dcterms:modified>
</cp:coreProperties>
</file>